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96" d="100"/>
          <a:sy n="96" d="100"/>
        </p:scale>
        <p:origin x="-16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77285961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354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20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21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ru-RU" altLang="ru-RU" sz="1200" b="1" dirty="0">
              <a:latin typeface="Times New Roman" panose="02020603050405020304" pitchFamily="18" charset="0"/>
              <a:cs typeface="Times New Roman" pitchFamily="18" charset="0"/>
            </a:endParaRPr>
          </a:p>
          <a:p>
            <a:pPr indent="355600" algn="just" hangingPunct="1">
              <a:defRPr/>
            </a:pPr>
            <a:r>
              <a:rPr lang="ru-RU" sz="1200" dirty="0" err="1">
                <a:effectLst/>
              </a:rPr>
              <a:t>Көшпелі</a:t>
            </a:r>
            <a:r>
              <a:rPr lang="ru-RU" sz="1200" dirty="0">
                <a:effectLst/>
              </a:rPr>
              <a:t> </a:t>
            </a:r>
            <a:r>
              <a:rPr lang="ru-RU" sz="1200" dirty="0" err="1">
                <a:effectLst/>
              </a:rPr>
              <a:t>бұлтты</a:t>
            </a:r>
            <a:r>
              <a:rPr lang="ru-RU" sz="1200" dirty="0">
                <a:effectLst/>
              </a:rPr>
              <a:t>, </a:t>
            </a:r>
            <a:r>
              <a:rPr lang="ru-RU" sz="1200" dirty="0" err="1">
                <a:effectLst/>
              </a:rPr>
              <a:t>түнде</a:t>
            </a:r>
            <a:r>
              <a:rPr lang="ru-RU" sz="1200" dirty="0">
                <a:effectLst/>
              </a:rPr>
              <a:t> </a:t>
            </a:r>
            <a:r>
              <a:rPr lang="ru-RU" sz="1200" dirty="0" err="1">
                <a:effectLst/>
              </a:rPr>
              <a:t>және</a:t>
            </a:r>
            <a:r>
              <a:rPr lang="ru-RU" sz="1200" dirty="0">
                <a:effectLst/>
              </a:rPr>
              <a:t> </a:t>
            </a:r>
            <a:r>
              <a:rPr lang="ru-RU" sz="1200" dirty="0" err="1">
                <a:effectLst/>
              </a:rPr>
              <a:t>таңертең</a:t>
            </a:r>
            <a:r>
              <a:rPr lang="ru-RU" sz="1200" dirty="0">
                <a:effectLst/>
              </a:rPr>
              <a:t> </a:t>
            </a:r>
            <a:r>
              <a:rPr lang="ru-RU" sz="1200" dirty="0" err="1">
                <a:effectLst/>
              </a:rPr>
              <a:t>қар</a:t>
            </a:r>
            <a:r>
              <a:rPr lang="ru-RU" sz="1200" dirty="0">
                <a:effectLst/>
              </a:rPr>
              <a:t>, </a:t>
            </a:r>
            <a:r>
              <a:rPr lang="ru-RU" sz="1200" dirty="0" err="1">
                <a:effectLst/>
              </a:rPr>
              <a:t>бұрқасын</a:t>
            </a:r>
            <a:r>
              <a:rPr lang="ru-RU" sz="1200" dirty="0">
                <a:effectLst/>
              </a:rPr>
              <a:t>. </a:t>
            </a:r>
            <a:r>
              <a:rPr lang="ru-RU" sz="1200" dirty="0" err="1">
                <a:effectLst/>
              </a:rPr>
              <a:t>Түнде</a:t>
            </a:r>
            <a:r>
              <a:rPr lang="ru-RU" sz="1200" dirty="0"/>
              <a:t> </a:t>
            </a:r>
            <a:r>
              <a:rPr lang="ru-RU" sz="1200" dirty="0" err="1"/>
              <a:t>солтүстіктен</a:t>
            </a:r>
            <a:r>
              <a:rPr lang="ru-RU" sz="1200" dirty="0"/>
              <a:t> </a:t>
            </a:r>
            <a:r>
              <a:rPr lang="ru-RU" sz="1200" dirty="0" err="1"/>
              <a:t>оңтүстік-батысқа</a:t>
            </a:r>
            <a:r>
              <a:rPr lang="ru-RU" sz="1200" dirty="0"/>
              <a:t> </a:t>
            </a:r>
            <a:r>
              <a:rPr lang="ru-RU" sz="1200" dirty="0" err="1">
                <a:effectLst/>
              </a:rPr>
              <a:t>ауысатын</a:t>
            </a:r>
            <a:r>
              <a:rPr lang="ru-RU" sz="1200" dirty="0">
                <a:effectLst/>
              </a:rPr>
              <a:t> </a:t>
            </a:r>
            <a:r>
              <a:rPr lang="ru-RU" sz="1200" dirty="0" err="1">
                <a:effectLst/>
              </a:rPr>
              <a:t>желдің</a:t>
            </a:r>
            <a:r>
              <a:rPr lang="ru-RU" sz="1200" dirty="0">
                <a:effectLst/>
              </a:rPr>
              <a:t> </a:t>
            </a:r>
            <a:r>
              <a:rPr lang="ru-RU" sz="1200" dirty="0" err="1">
                <a:effectLst/>
              </a:rPr>
              <a:t>күші</a:t>
            </a:r>
            <a:r>
              <a:rPr lang="ru-RU" sz="1200" dirty="0">
                <a:effectLst/>
              </a:rPr>
              <a:t> 9-14, </a:t>
            </a:r>
            <a:r>
              <a:rPr lang="ru-RU" sz="1200" dirty="0" err="1">
                <a:effectLst/>
              </a:rPr>
              <a:t>күндіз</a:t>
            </a:r>
            <a:r>
              <a:rPr lang="ru-RU" sz="1200" dirty="0">
                <a:effectLst/>
              </a:rPr>
              <a:t>          3-8 м / с. </a:t>
            </a:r>
            <a:r>
              <a:rPr lang="ru-RU" sz="1200" dirty="0" err="1">
                <a:effectLst/>
              </a:rPr>
              <a:t>ауа</a:t>
            </a:r>
            <a:r>
              <a:rPr lang="ru-RU" sz="1200" dirty="0">
                <a:effectLst/>
              </a:rPr>
              <a:t> </a:t>
            </a:r>
            <a:r>
              <a:rPr lang="ru-RU" sz="1200" dirty="0" err="1">
                <a:effectLst/>
              </a:rPr>
              <a:t>температурасы</a:t>
            </a:r>
            <a:r>
              <a:rPr lang="ru-RU" sz="1200" dirty="0">
                <a:effectLst/>
              </a:rPr>
              <a:t> </a:t>
            </a:r>
            <a:r>
              <a:rPr lang="ru-RU" sz="1200" dirty="0" err="1">
                <a:effectLst/>
              </a:rPr>
              <a:t>түнде</a:t>
            </a:r>
            <a:r>
              <a:rPr lang="ru-RU" sz="1200" dirty="0">
                <a:effectLst/>
              </a:rPr>
              <a:t> 25-27, </a:t>
            </a:r>
            <a:r>
              <a:rPr lang="ru-RU" sz="1200" dirty="0" err="1">
                <a:effectLst/>
              </a:rPr>
              <a:t>күндіз</a:t>
            </a:r>
            <a:r>
              <a:rPr lang="ru-RU" sz="1200" dirty="0">
                <a:effectLst/>
              </a:rPr>
              <a:t> 22-24 </a:t>
            </a:r>
            <a:r>
              <a:rPr lang="ru-RU" sz="1200" dirty="0" err="1">
                <a:effectLst/>
              </a:rPr>
              <a:t>аяз</a:t>
            </a:r>
            <a:r>
              <a:rPr lang="ru-RU" sz="1200" dirty="0">
                <a:effectLst/>
              </a:rPr>
              <a:t>.</a:t>
            </a:r>
            <a:r>
              <a:rPr lang="kk-KZ" sz="1200" dirty="0">
                <a:solidFill>
                  <a:prstClr val="black"/>
                </a:solidFill>
                <a:latin typeface="Times New Roman" panose="02020603050405020304" pitchFamily="18" charset="0"/>
                <a:cs typeface="Times New Roman" pitchFamily="18" charset="0"/>
              </a:rPr>
              <a:t>  </a:t>
            </a:r>
          </a:p>
          <a:p>
            <a:pPr indent="3556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22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21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22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кей уақыттарда қар, жаяу бұрқасын күтіледі. Оңтүстік-батыстан жел соғады, күші 9-14, 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21-23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66766724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825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20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жиналуына</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a:t>жоғары</a:t>
            </a:r>
            <a:r>
              <a:rPr lang="ru-RU" sz="100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Жолдыбай Н</a:t>
            </a:r>
            <a:r>
              <a:rPr lang="ru-RU" sz="1200" dirty="0">
                <a:latin typeface="Times New Roman"/>
                <a:ea typeface="Times New Roman"/>
                <a:cs typeface="Times New Roman"/>
                <a:sym typeface="Times New Roman"/>
              </a:rPr>
              <a:t>.</a:t>
            </a:r>
            <a:endParaRPr lang="kk-KZ"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2372</TotalTime>
  <Words>682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259</cp:revision>
  <dcterms:modified xsi:type="dcterms:W3CDTF">2025-12-20T09:18:34Z</dcterms:modified>
</cp:coreProperties>
</file>