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90" y="444"/>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354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043807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752528" cy="1569660"/>
          </a:xfrm>
          <a:prstGeom prst="rect">
            <a:avLst/>
          </a:prstGeom>
        </p:spPr>
        <p:txBody>
          <a:bodyPr wrap="square">
            <a:spAutoFit/>
          </a:bodyPr>
          <a:lstStyle/>
          <a:p>
            <a:pPr lvl="0" algn="ctr"/>
            <a:r>
              <a:rPr lang="ru-RU" altLang="ru-RU" sz="1000" b="1" dirty="0" err="1">
                <a:latin typeface="Times New Roman" pitchFamily="18" charset="0"/>
                <a:cs typeface="Times New Roman" pitchFamily="18" charset="0"/>
              </a:rPr>
              <a:t>Петропавл</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a:t>
            </a:r>
            <a:r>
              <a:rPr lang="ru-RU" altLang="ru-RU" sz="1000" b="1" dirty="0" smtClean="0">
                <a:latin typeface="Times New Roman" pitchFamily="18" charset="0"/>
                <a:cs typeface="Times New Roman" pitchFamily="18" charset="0"/>
              </a:rPr>
              <a:t>21</a:t>
            </a:r>
            <a:r>
              <a:rPr lang="kk-KZ" altLang="ru-RU" sz="1000" b="1" dirty="0" smtClean="0">
                <a:solidFill>
                  <a:srgbClr val="000000"/>
                </a:solidFill>
                <a:latin typeface="Times New Roman" pitchFamily="18" charset="0"/>
                <a:cs typeface="Times New Roman" pitchFamily="18" charset="0"/>
              </a:rPr>
              <a:t> </a:t>
            </a:r>
            <a:r>
              <a:rPr lang="kk-KZ" altLang="ru-RU" sz="1000" b="1" dirty="0">
                <a:solidFill>
                  <a:srgbClr val="000000"/>
                </a:solidFill>
                <a:latin typeface="Times New Roman" pitchFamily="18" charset="0"/>
                <a:cs typeface="Times New Roman" pitchFamily="18" charset="0"/>
              </a:rPr>
              <a:t>желтоқсанға </a:t>
            </a:r>
            <a:r>
              <a:rPr lang="ru-RU" altLang="ru-RU" sz="1000" b="1" dirty="0">
                <a:solidFill>
                  <a:srgbClr val="000000"/>
                </a:solidFill>
                <a:latin typeface="Times New Roman" pitchFamily="18" charset="0"/>
                <a:cs typeface="Times New Roman" pitchFamily="18" charset="0"/>
              </a:rPr>
              <a:t>ауа-райы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2025 </a:t>
            </a:r>
            <a:r>
              <a:rPr lang="ru-RU" altLang="ru-RU" sz="1000" b="1" dirty="0" err="1">
                <a:solidFill>
                  <a:srgbClr val="000000"/>
                </a:solidFill>
                <a:latin typeface="Times New Roman" pitchFamily="18" charset="0"/>
                <a:cs typeface="Times New Roman" pitchFamily="18" charset="0"/>
              </a:rPr>
              <a:t>жылғы </a:t>
            </a:r>
            <a:r>
              <a:rPr lang="ru-RU" altLang="ru-RU" sz="1000" b="1" dirty="0" smtClean="0">
                <a:solidFill>
                  <a:srgbClr val="000000"/>
                </a:solidFill>
                <a:latin typeface="Times New Roman" pitchFamily="18" charset="0"/>
                <a:cs typeface="Times New Roman" pitchFamily="18" charset="0"/>
              </a:rPr>
              <a:t>20 </a:t>
            </a:r>
            <a:r>
              <a:rPr lang="kk-KZ" altLang="ru-RU" sz="1000" b="1" dirty="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smtClean="0">
                <a:solidFill>
                  <a:srgbClr val="000000"/>
                </a:solidFill>
                <a:latin typeface="Times New Roman" pitchFamily="18" charset="0"/>
                <a:cs typeface="Times New Roman" pitchFamily="18" charset="0"/>
              </a:rPr>
              <a:t>21</a:t>
            </a:r>
            <a:r>
              <a:rPr lang="kk-KZ" altLang="ru-RU" sz="1000" b="1" dirty="0" smtClean="0">
                <a:solidFill>
                  <a:srgbClr val="000000"/>
                </a:solidFill>
                <a:latin typeface="Times New Roman" pitchFamily="18" charset="0"/>
                <a:cs typeface="Times New Roman" pitchFamily="18" charset="0"/>
              </a:rPr>
              <a:t> </a:t>
            </a:r>
            <a:r>
              <a:rPr lang="kk-KZ" altLang="ru-RU" sz="1000" b="1" dirty="0">
                <a:solidFill>
                  <a:srgbClr val="000000"/>
                </a:solidFill>
                <a:latin typeface="Times New Roman" pitchFamily="18" charset="0"/>
                <a:cs typeface="Times New Roman" pitchFamily="18" charset="0"/>
              </a:rPr>
              <a:t>желтоқсанға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kk-KZ" sz="10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Солтүстіктен сғатын жел оңтүстік-батысқа ауысады,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күндіз 21-23 </a:t>
            </a:r>
            <a:r>
              <a:rPr lang="kk-KZ" sz="1100" dirty="0">
                <a:latin typeface="Times New Roman" pitchFamily="18" charset="0"/>
                <a:cs typeface="Times New Roman" pitchFamily="18" charset="0"/>
              </a:rPr>
              <a:t>градус аяз.</a:t>
            </a:r>
          </a:p>
          <a:p>
            <a:pPr indent="182563" algn="ctr"/>
            <a:r>
              <a:rPr lang="kk-KZ" altLang="ru-RU" sz="1050" b="1" dirty="0" smtClean="0">
                <a:solidFill>
                  <a:srgbClr val="000000"/>
                </a:solidFill>
                <a:latin typeface="Times New Roman" pitchFamily="18" charset="0"/>
                <a:cs typeface="Times New Roman" pitchFamily="18" charset="0"/>
              </a:rPr>
              <a:t>22 </a:t>
            </a:r>
            <a:r>
              <a:rPr lang="kk-KZ" altLang="ru-RU" sz="1050" b="1" dirty="0">
                <a:solidFill>
                  <a:srgbClr val="000000"/>
                </a:solidFill>
                <a:latin typeface="Times New Roman" pitchFamily="18" charset="0"/>
                <a:cs typeface="Times New Roman" pitchFamily="18" charset="0"/>
              </a:rPr>
              <a:t>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21</a:t>
            </a:r>
            <a:r>
              <a:rPr lang="kk-KZ" altLang="ru-RU" sz="1050" b="1" dirty="0" smtClean="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22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a:t>
            </a:r>
            <a:r>
              <a:rPr lang="kk-KZ" sz="1100" dirty="0" smtClean="0">
                <a:latin typeface="Times New Roman" pitchFamily="18" charset="0"/>
                <a:cs typeface="Times New Roman" pitchFamily="18" charset="0"/>
              </a:rPr>
              <a:t>бұрқасын.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a:t>
            </a:r>
            <a:r>
              <a:rPr lang="kk-KZ" sz="1100" dirty="0" smtClean="0"/>
              <a:t> </a:t>
            </a:r>
            <a:r>
              <a:rPr lang="kk-KZ" sz="1100" dirty="0" smtClean="0">
                <a:latin typeface="Times New Roman" pitchFamily="18" charset="0"/>
                <a:cs typeface="Times New Roman" pitchFamily="18" charset="0"/>
              </a:rPr>
              <a:t>екпіні 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21</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22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17640</TotalTime>
  <Words>549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7318</cp:revision>
  <cp:lastPrinted>2021-07-01T03:56:27Z</cp:lastPrinted>
  <dcterms:created xsi:type="dcterms:W3CDTF">2018-03-27T06:03:00Z</dcterms:created>
  <dcterms:modified xsi:type="dcterms:W3CDTF">2025-12-20T08:07:03Z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