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786347" cy="2492990"/>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21 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20 желтоқсан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21</a:t>
            </a:r>
            <a:r>
              <a:rPr lang="kk-KZ" sz="1200" b="1" dirty="0" smtClean="0">
                <a:latin typeface="Times New Roman" pitchFamily="18" charset="0"/>
                <a:ea typeface="Times New Roman KZ" pitchFamily="18" charset="0"/>
                <a:cs typeface="Times New Roman" pitchFamily="18" charset="0"/>
              </a:rPr>
              <a:t> желтоқсан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кей уақыттарда қар. </a:t>
            </a:r>
            <a:r>
              <a:rPr lang="kk-KZ" sz="1200" dirty="0" smtClean="0">
                <a:latin typeface="Times New Roman KZ" pitchFamily="18" charset="0"/>
                <a:ea typeface="Times New Roman KZ" pitchFamily="18" charset="0"/>
                <a:cs typeface="Times New Roman" pitchFamily="18" charset="0"/>
              </a:rPr>
              <a:t>Оңтүстік-бат</a:t>
            </a:r>
            <a:r>
              <a:rPr lang="kk-KZ" sz="1200" dirty="0" smtClean="0">
                <a:latin typeface="Times New Roman" pitchFamily="18" charset="0"/>
                <a:cs typeface="Times New Roman" pitchFamily="18" charset="0"/>
              </a:rPr>
              <a:t>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4-6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аяз.</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22 желтоқсанға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21 желтоқсан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22</a:t>
            </a:r>
            <a:r>
              <a:rPr lang="kk-KZ" sz="1200" b="1" dirty="0" smtClean="0">
                <a:latin typeface="Times New Roman" pitchFamily="18" charset="0"/>
                <a:ea typeface="Times New Roman KZ" pitchFamily="18" charset="0"/>
                <a:cs typeface="Times New Roman" pitchFamily="18" charset="0"/>
              </a:rPr>
              <a:t> желтоқсан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кей уақыттарда қар. </a:t>
            </a:r>
            <a:r>
              <a:rPr lang="kk-KZ" sz="1200" dirty="0" smtClean="0">
                <a:latin typeface="Times New Roman" pitchFamily="18" charset="0"/>
                <a:cs typeface="Times New Roman" pitchFamily="18" charset="0"/>
              </a:rPr>
              <a:t>Оң</a:t>
            </a:r>
            <a:r>
              <a:rPr lang="kk-KZ" sz="1200" dirty="0" smtClean="0">
                <a:latin typeface="Times New Roman" pitchFamily="18" charset="0"/>
                <a:ea typeface="Times New Roman KZ" pitchFamily="18" charset="0"/>
                <a:cs typeface="Times New Roman" pitchFamily="18" charset="0"/>
              </a:rPr>
              <a:t>түстік-шығыстан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3-8 м/с. Ауа температурасы 4-6 градус аяз.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6124"/>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643314"/>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желтоқсанда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4071942"/>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114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0,229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4394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0,879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109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0,545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64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0,161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0,138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21924</TotalTime>
  <Words>548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5510</cp:revision>
  <cp:lastPrinted>2021-07-01T03:56:27Z</cp:lastPrinted>
  <dcterms:created xsi:type="dcterms:W3CDTF">2018-03-27T06:03:00Z</dcterms:created>
  <dcterms:modified xsi:type="dcterms:W3CDTF">2025-12-20T06:59:13Z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