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49407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жауын-шашынсыз, күндіз жаяу бұрқасын. Солтүстік-батыстан соғатын жел оңтүстік-шығысқа ауысады, күші 5-10, күндіз екпіні 15-18 м/с. Ауа температурасы түнде 21-23°, күндіз 7-9° аяз күтіледі.</a:t>
            </a:r>
          </a:p>
          <a:p>
            <a:pPr algn="just">
              <a:spcBef>
                <a:spcPts val="0"/>
              </a:spcBef>
              <a:defRPr/>
            </a:pPr>
            <a:endParaRPr lang="" altLang="ru-RU" sz="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желтоқсанға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2563" algn="ctr">
              <a:spcBef>
                <a:spcPts val="0"/>
              </a:spcBef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желтоқсан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сағ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желтоқсан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сағ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дейін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just"/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жауын-шашынсыз. Жел оңтүстік-шығыстан, оңтүстіктен соғады, күші 5-10 м/с. Ауа температурасы 13-15° аяз болады.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204489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20521</TotalTime>
  <Words>656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3864</cp:revision>
  <cp:lastPrinted>2021-07-01T03:56:27Z</cp:lastPrinted>
  <dcterms:created xsi:type="dcterms:W3CDTF">2018-03-27T06:03:00Z</dcterms:created>
  <dcterms:modified xsi:type="dcterms:W3CDTF">2025-12-21T08:19:38Z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