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23359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днем низовая метель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ночью 3-8, днем 5-10, порывы 15-18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0802" y="217982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14137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l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25421</TotalTime>
  <Words>737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4276</cp:revision>
  <cp:lastPrinted>2021-10-18T15:52:53Z</cp:lastPrinted>
  <dcterms:created xsi:type="dcterms:W3CDTF">2018-03-27T06:03:00Z</dcterms:created>
  <dcterms:modified xsi:type="dcterms:W3CDTF">2025-12-21T08:19:51Z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