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20" d="100"/>
          <a:sy n="120" d="100"/>
        </p:scale>
        <p:origin x="1819" y="10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42170708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№355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декабря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0236343"/>
              </p:ext>
            </p:extLst>
          </p:nvPr>
        </p:nvGraphicFramePr>
        <p:xfrm>
          <a:off x="5007188" y="436059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983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0.197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0.375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декабря 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декабря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декабря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декабря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Переменная облачность, днем осадки (дождь, снег), гололед. Ветер юго-восточный 9-14, порывы 15-18 м/с. Температура воздуха ночью 0-2 мороза, днем 0-2 тепла.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декабря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декабря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23 декабря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 Переменная облачность, днем осадки (дождь, снег), гололед.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5-10 м/с. Температура воздуха ночью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Н.А./Догарова Г.Е.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28909</TotalTime>
  <Words>631</Words>
  <Application>Microsoft Office PowerPoint</Application>
  <PresentationFormat>Лист A4 (210x297 мм)</PresentationFormat>
  <Paragraphs>80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4076</cp:revision>
  <cp:lastPrinted>2021-10-15T03:50:29Z</cp:lastPrinted>
  <dcterms:created xsi:type="dcterms:W3CDTF">2018-03-27T06:03:00Z</dcterms:created>
  <dcterms:modified xsi:type="dcterms:W3CDTF">2025-12-21T06:23:51Z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