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355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21 декабря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22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22 декабря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ночью снег, гололед. Временами туман. Ветер северо-восточный 2-7 м/с. Температура воздуха ночью 3-5 мороза, днем 0-2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23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22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декабря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Временами туман, гололед. Ветер 0-5 м/с. Температура воздуха 7-9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63094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 декабря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 дека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21 декабря2025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27646</TotalTime>
  <Words>821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6674</cp:revision>
  <cp:lastPrinted>2021-07-01T09:11:30Z</cp:lastPrinted>
  <dcterms:created xsi:type="dcterms:W3CDTF">2018-03-27T06:03:00Z</dcterms:created>
  <dcterms:modified xsi:type="dcterms:W3CDTF">2025-12-21T07:16:04Z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