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 varScale="1">
        <p:scale>
          <a:sx n="116" d="100"/>
          <a:sy n="116" d="100"/>
        </p:scale>
        <p:origin x="2280" y="8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83207913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355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декабря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21 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22 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декабря 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22 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На дорогах гололедица. Временами туман. Ветер юго-западный 9-14 м/с. Температура воздуха ночью 18-20, днем 7-9 мороза.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23 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декабря 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23 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с переходом на юго-западный  9-14 м/с.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Температура воздуха 8-10 мороза.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3967220"/>
              </p:ext>
            </p:extLst>
          </p:nvPr>
        </p:nvGraphicFramePr>
        <p:xfrm>
          <a:off x="4953000" y="4094578"/>
          <a:ext cx="4643470" cy="20191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Рахметова Ж.А./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25400</TotalTime>
  <Words>643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5035</cp:revision>
  <cp:lastPrinted>2021-07-01T03:56:27Z</cp:lastPrinted>
  <dcterms:created xsi:type="dcterms:W3CDTF">2018-03-27T06:03:00Z</dcterms:created>
  <dcterms:modified xsi:type="dcterms:W3CDTF">2025-12-21T08:22:34Z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