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2906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073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15-20 м/с. Температура воздуха ночью 19-21,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11-13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33870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753802"/>
              </p:ext>
            </p:extLst>
          </p:nvPr>
        </p:nvGraphicFramePr>
        <p:xfrm>
          <a:off x="5064822" y="4287916"/>
          <a:ext cx="4667251" cy="199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4020</cp:revision>
  <cp:lastPrinted>2021-07-01T03:56:27Z</cp:lastPrinted>
  <dcterms:created xsi:type="dcterms:W3CDTF">2018-03-27T06:03:00Z</dcterms:created>
  <dcterms:modified xsi:type="dcterms:W3CDTF">2025-12-21T08:20:38Z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