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86585952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21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21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2785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Поземок. Ветер юго-западный 9-14, порывы 15-20 м/с. Температура воздуха ночью 24-26, днем                  10-12 мороза. </a:t>
            </a:r>
          </a:p>
          <a:p>
            <a:pPr algn="ctr">
              <a:spcAft>
                <a:spcPts val="100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декабря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10-12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 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20517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</a:t>
            </a:r>
            <a:r>
              <a:rPr lang="ru-RU"/>
              <a:t>ожидается </a:t>
            </a:r>
            <a:r>
              <a:rPr lang="ru-RU" b="1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97005266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090447" y="3414802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sz="110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</TotalTime>
  <Words>644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268</cp:revision>
  <dcterms:modified xsi:type="dcterms:W3CDTF">2025-12-21T09:23:43Z</dcterms:modified>
</cp:coreProperties>
</file>