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84774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небольшой снег, низовая метель, днем снег, метель. Ветер юго-западный 15-20, порывы 23-28 м/с. Температура воздуха ночью 19-21, днем 9-11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9-11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декабря, ночью 23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20196</TotalTime>
  <Words>646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7691</cp:revision>
  <cp:lastPrinted>2021-07-01T03:56:27Z</cp:lastPrinted>
  <dcterms:created xsi:type="dcterms:W3CDTF">2018-03-27T06:03:00Z</dcterms:created>
  <dcterms:modified xsi:type="dcterms:W3CDTF">2025-12-21T08:15:08Z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