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153867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восточный, юго-восточный 4-9 м/с. Температура воздуха ночью 17-19, днем 6-8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308516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5424</TotalTime>
  <Words>634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984</cp:revision>
  <cp:lastPrinted>2021-07-01T03:56:27Z</cp:lastPrinted>
  <dcterms:created xsi:type="dcterms:W3CDTF">2024-09-22T07:48:17Z</dcterms:created>
  <dcterms:modified xsi:type="dcterms:W3CDTF">2025-12-21T08:21:29Z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