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61668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Временами туман, гололед. Ветер северо-восточный с переходом на юго-восточный 5-10 м/с. Температура воздуха ночью 4-6 мороза, днем 0-2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Временами туман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4-9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673750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8360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15622</TotalTime>
  <Words>625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3892</cp:revision>
  <cp:lastPrinted>2021-07-01T03:56:27Z</cp:lastPrinted>
  <dcterms:created xsi:type="dcterms:W3CDTF">2018-03-27T06:03:00Z</dcterms:created>
  <dcterms:modified xsi:type="dcterms:W3CDTF">2025-12-21T07:14:43Z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