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050354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2020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декабря</a:t>
            </a:r>
          </a:p>
          <a:p>
            <a:pPr lvl="0" indent="144000" algn="just"/>
            <a:r>
              <a:rPr lang="ru-RU" sz="1100" dirty="0">
                <a:latin typeface="Times New Roman"/>
                <a:ea typeface="Calibri"/>
              </a:rPr>
              <a:t>Облачно, ночью снег, днем осадки (дождь, снег), туман, гололед. Ветер южный, юго- восточный 9-14 м/с. Температура воздуха ночью 2-4, днем 0-2 мороза.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декабря по 08 ч. 23 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снег, метель, гололед, туман. Ветер юго-западный с переходом на северо-западный 9-14, порывы 15-20 м/с</a:t>
            </a:r>
            <a:r>
              <a:rPr lang="kk-KZ" sz="1100" dirty="0">
                <a:latin typeface="Times New Roman"/>
                <a:ea typeface="Calibri"/>
              </a:rPr>
              <a:t>. </a:t>
            </a:r>
            <a:r>
              <a:rPr lang="ru-RU" sz="1100" dirty="0">
                <a:latin typeface="Times New Roman"/>
                <a:ea typeface="Calibri"/>
              </a:rPr>
              <a:t>Температура воздуха 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36044</TotalTime>
  <Words>650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6434</cp:revision>
  <cp:lastPrinted>2021-07-01T03:56:27Z</cp:lastPrinted>
  <dcterms:created xsi:type="dcterms:W3CDTF">2018-03-27T06:03:00Z</dcterms:created>
  <dcterms:modified xsi:type="dcterms:W3CDTF">2025-12-21T06:54:48Z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