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01336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355</a:t>
                      </a:r>
                      <a:endParaRPr lang="en-US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декабря по 20 ч. 22 декабря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порывы 15-20 м/с. Температура воздуха ночью 20-22, днем 7-9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порывы 15-20 м/с. Температура воздуха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665980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ночью 23 декабря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Э. 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31358</TotalTime>
  <Words>626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5296</cp:revision>
  <cp:lastPrinted>2025-12-12T07:56:19Z</cp:lastPrinted>
  <dcterms:created xsi:type="dcterms:W3CDTF">2018-03-27T06:03:00Z</dcterms:created>
  <dcterms:modified xsi:type="dcterms:W3CDTF">2025-12-21T06:55:29Z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