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262119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декабря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юго-восточный, южный 5-10 м/с. Темпера-тура воздуха ночью 15-17, днем 8-10 мороза. 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южный 5-10 м/с. Температура воздуха 8-10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265888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kk-KZ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23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Аманжолқызы 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58101</TotalTime>
  <Words>641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6612</cp:revision>
  <cp:lastPrinted>2021-02-03T11:37:00Z</cp:lastPrinted>
  <dcterms:created xsi:type="dcterms:W3CDTF">2018-03-27T06:03:00Z</dcterms:created>
  <dcterms:modified xsi:type="dcterms:W3CDTF">2025-12-21T08:17:18Z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