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22657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21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1828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снег, гололед. Временами туман. Ветер северо-восточный 5-10 м/с. Температура воздуха ночью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4-6 мороза, днем 1 мороза-1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23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5-7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Е./Әмірова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14309</TotalTime>
  <Words>663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3874</cp:revision>
  <cp:lastPrinted>2021-07-01T03:56:27Z</cp:lastPrinted>
  <dcterms:created xsi:type="dcterms:W3CDTF">2018-03-27T06:03:00Z</dcterms:created>
  <dcterms:modified xsi:type="dcterms:W3CDTF">2025-12-21T08:14:23Z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