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на 22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22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снег. Ночью и утром временами туман, гололед. 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5-10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ночью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1-3 мороза. 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23 декабря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22 декабря 2025 г.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 23 декабря 2025 г.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3-8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ночью 13-15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Байменова 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22033</TotalTime>
  <Words>613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5417</cp:revision>
  <cp:lastPrinted>2021-07-01T03:56:27Z</cp:lastPrinted>
  <dcterms:created xsi:type="dcterms:W3CDTF">2018-03-27T06:03:00Z</dcterms:created>
  <dcterms:modified xsi:type="dcterms:W3CDTF">2025-12-21T08:22:57Z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