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462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133885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146969"/>
            <a:ext cx="4224138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осадков, позёмок.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 м/с. Температура воздуха ночью 25-27, днем 8-10 мороза. 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582358"/>
              </p:ext>
            </p:extLst>
          </p:nvPr>
        </p:nvGraphicFramePr>
        <p:xfrm>
          <a:off x="5134650" y="3763600"/>
          <a:ext cx="4463375" cy="2521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декабря, ночью 23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53632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7480</cp:revision>
  <cp:lastPrinted>2025-08-12T06:13:34Z</cp:lastPrinted>
  <dcterms:created xsi:type="dcterms:W3CDTF">2018-03-27T06:03:00Z</dcterms:created>
  <dcterms:modified xsi:type="dcterms:W3CDTF">2025-12-21T06:56:07Z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