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№355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a:latin typeface="Times New Roman" pitchFamily="18" charset="0"/>
                <a:ea typeface="Times New Roman KZ" pitchFamily="18" charset="0"/>
                <a:cs typeface="Times New Roman" pitchFamily="18" charset="0"/>
              </a:rPr>
              <a:t>22 желтоқсанға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2025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a:t>
            </a:r>
          </a:p>
          <a:p>
            <a:pPr algn="ctr"/>
            <a:r>
              <a:rPr lang="kk-KZ" sz="1200" b="1" dirty="0">
                <a:latin typeface="Times New Roman" pitchFamily="18" charset="0"/>
                <a:cs typeface="Times New Roman" pitchFamily="18" charset="0"/>
              </a:rPr>
              <a:t>21 желтоқсан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22</a:t>
            </a:r>
            <a:r>
              <a:rPr lang="kk-KZ" sz="1200" b="1" dirty="0">
                <a:latin typeface="Times New Roman" pitchFamily="18" charset="0"/>
                <a:ea typeface="Times New Roman KZ" pitchFamily="18" charset="0"/>
                <a:cs typeface="Times New Roman" pitchFamily="18" charset="0"/>
              </a:rPr>
              <a:t> желтоқсан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түнде қар. Түнде және таңертең кей уақыттарда тұман, көктайғақ. </a:t>
            </a:r>
            <a:r>
              <a:rPr lang="kk-KZ" sz="1200" dirty="0">
                <a:latin typeface="Times New Roman KZ" pitchFamily="18" charset="0"/>
                <a:ea typeface="Times New Roman KZ"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 күші 5-10 м/с. Ауа температурасы түнде 5-7, күндіз 1-3 градус аяз.</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23 желтоқсанға арналған</a:t>
            </a:r>
            <a:r>
              <a:rPr lang="kk-KZ" altLang="ru-RU" sz="1200" b="1" dirty="0">
                <a:latin typeface="Times New Roman" panose="02020603050405020304" pitchFamily="18" charset="0"/>
                <a:cs typeface="Times New Roman" panose="02020603050405020304" pitchFamily="18" charset="0"/>
              </a:rPr>
              <a:t> ауа-райы болжамы</a:t>
            </a:r>
            <a:r>
              <a:rPr lang="kk-KZ" altLang="ru-RU" sz="1200" b="1" dirty="0">
                <a:latin typeface="Times New Roman" pitchFamily="18" charset="0"/>
                <a:ea typeface="Times New Roman KZ" pitchFamily="18" charset="0"/>
                <a:cs typeface="Times New Roman" pitchFamily="18" charset="0"/>
              </a:rPr>
              <a:t> </a:t>
            </a: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a:t>
            </a:r>
          </a:p>
          <a:p>
            <a:pPr algn="ctr"/>
            <a:r>
              <a:rPr lang="kk-KZ" sz="1200" b="1" dirty="0">
                <a:latin typeface="Times New Roman" pitchFamily="18" charset="0"/>
                <a:ea typeface="Times New Roman KZ" pitchFamily="18" charset="0"/>
                <a:cs typeface="Times New Roman" pitchFamily="18" charset="0"/>
              </a:rPr>
              <a:t>22 желтоқсан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23</a:t>
            </a:r>
            <a:r>
              <a:rPr lang="kk-KZ" sz="1200" b="1" dirty="0">
                <a:latin typeface="Times New Roman" pitchFamily="18" charset="0"/>
                <a:ea typeface="Times New Roman KZ" pitchFamily="18" charset="0"/>
                <a:cs typeface="Times New Roman" pitchFamily="18" charset="0"/>
              </a:rPr>
              <a:t> желтоқсан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a:t>
            </a:r>
            <a:r>
              <a:rPr lang="kk-KZ" sz="1200" dirty="0">
                <a:latin typeface="Times New Roman" pitchFamily="18" charset="0"/>
                <a:ea typeface="Times New Roman KZ" pitchFamily="18" charset="0"/>
                <a:cs typeface="Times New Roman" pitchFamily="18" charset="0"/>
              </a:rPr>
              <a:t>түстік-шығыстан</a:t>
            </a:r>
            <a:r>
              <a:rPr lang="kk-KZ" sz="1200" dirty="0">
                <a:latin typeface="Times New Roman" pitchFamily="18" charset="0"/>
                <a:cs typeface="Times New Roman" pitchFamily="18" charset="0"/>
              </a:rPr>
              <a:t> жел соғады, күші 3-8 м/с. Ауа температурасы 13-15 градус аяз.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желтоқсанда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400" b="1" i="1">
                <a:solidFill>
                  <a:srgbClr val="000000"/>
                </a:solidFill>
                <a:latin typeface="Times New Roman" panose="02020603050405020304" pitchFamily="18" charset="0"/>
                <a:cs typeface="Times New Roman" panose="02020603050405020304" pitchFamily="18" charset="0"/>
              </a:rPr>
              <a:t>: Байменова А. </a:t>
            </a:r>
            <a:r>
              <a:rPr lang="kk-KZ" altLang="ru-RU" sz="1400" b="1" i="1" dirty="0">
                <a:solidFill>
                  <a:srgbClr val="000000"/>
                </a:solidFill>
                <a:latin typeface="Times New Roman" panose="02020603050405020304" pitchFamily="18" charset="0"/>
                <a:cs typeface="Times New Roman" panose="02020603050405020304" pitchFamily="18" charset="0"/>
              </a:rPr>
              <a:t>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21927</TotalTime>
  <Words>588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5513</cp:revision>
  <cp:lastPrinted>2021-07-01T03:56:27Z</cp:lastPrinted>
  <dcterms:created xsi:type="dcterms:W3CDTF">2018-03-27T06:03:00Z</dcterms:created>
  <dcterms:modified xsi:type="dcterms:W3CDTF">2025-12-21T08:23:12Z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