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98249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22960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10587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22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 қар, бұрқасын.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25-27, күндіз </a:t>
            </a:r>
            <a:r>
              <a:rPr lang="en-US" sz="1100" dirty="0">
                <a:latin typeface="Times New Roman" panose="02020603050405020304" pitchFamily="18" charset="0"/>
                <a:cs typeface="Times New Roman" panose="02020603050405020304" pitchFamily="18" charset="0"/>
              </a:rPr>
              <a:t>8-10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23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23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23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49885</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7151</cp:revision>
  <cp:lastPrinted>2025-07-15T07:11:11Z</cp:lastPrinted>
  <dcterms:created xsi:type="dcterms:W3CDTF">2018-03-27T06:03:00Z</dcterms:created>
  <dcterms:modified xsi:type="dcterms:W3CDTF">2025-12-21T06:55:56Z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