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43076480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355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21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22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21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22</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hangingPunct="1">
              <a:defRPr/>
            </a:pPr>
            <a:endParaRPr lang="ru-RU" altLang="ru-RU" sz="1200" b="1" dirty="0">
              <a:latin typeface="Times New Roman" panose="02020603050405020304" pitchFamily="18" charset="0"/>
              <a:cs typeface="Times New Roman" pitchFamily="18" charset="0"/>
            </a:endParaRPr>
          </a:p>
          <a:p>
            <a:pPr indent="355600" algn="just" hangingPunct="1">
              <a:defRPr/>
            </a:pPr>
            <a:r>
              <a:rPr lang="ru-RU" sz="1200" dirty="0" err="1">
                <a:solidFill>
                  <a:prstClr val="black"/>
                </a:solidFill>
                <a:latin typeface="Times New Roman" panose="02020603050405020304" pitchFamily="18" charset="0"/>
                <a:cs typeface="Times New Roman" pitchFamily="18" charset="0"/>
              </a:rPr>
              <a:t>Көшпелі</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бұлтты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жауын-шашынсыз</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Жаяу</a:t>
            </a:r>
            <a:r>
              <a:rPr lang="ru-RU" sz="1200" dirty="0">
                <a:solidFill>
                  <a:prstClr val="black"/>
                </a:solidFill>
                <a:latin typeface="Times New Roman" panose="02020603050405020304" pitchFamily="18" charset="0"/>
                <a:cs typeface="Times New Roman" pitchFamily="18" charset="0"/>
              </a:rPr>
              <a:t> б</a:t>
            </a:r>
            <a:r>
              <a:rPr lang="kk-KZ" sz="1200" dirty="0">
                <a:solidFill>
                  <a:prstClr val="black"/>
                </a:solidFill>
                <a:latin typeface="Times New Roman" panose="02020603050405020304" pitchFamily="18" charset="0"/>
                <a:cs typeface="Times New Roman" pitchFamily="18" charset="0"/>
              </a:rPr>
              <a:t>ұрқасын. О</a:t>
            </a:r>
            <a:r>
              <a:rPr lang="ru-RU" sz="1200" dirty="0" err="1">
                <a:solidFill>
                  <a:prstClr val="black"/>
                </a:solidFill>
                <a:latin typeface="Times New Roman" panose="02020603050405020304" pitchFamily="18" charset="0"/>
                <a:cs typeface="Times New Roman" pitchFamily="18" charset="0"/>
              </a:rPr>
              <a:t>ңтүстік-батыстан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9-14,  </a:t>
            </a:r>
            <a:r>
              <a:rPr lang="ru-RU" sz="1200" dirty="0" err="1">
                <a:solidFill>
                  <a:prstClr val="black"/>
                </a:solidFill>
                <a:latin typeface="Times New Roman" panose="02020603050405020304" pitchFamily="18" charset="0"/>
                <a:cs typeface="Times New Roman" pitchFamily="18" charset="0"/>
              </a:rPr>
              <a:t>екпіні</a:t>
            </a:r>
            <a:r>
              <a:rPr lang="ru-RU" sz="1200" dirty="0">
                <a:solidFill>
                  <a:prstClr val="black"/>
                </a:solidFill>
                <a:latin typeface="Times New Roman" panose="02020603050405020304" pitchFamily="18" charset="0"/>
                <a:cs typeface="Times New Roman" pitchFamily="18" charset="0"/>
              </a:rPr>
              <a:t> 15-20 м/с. </a:t>
            </a:r>
            <a:r>
              <a:rPr lang="ru-RU" sz="1200" dirty="0" err="1">
                <a:solidFill>
                  <a:prstClr val="black"/>
                </a:solidFill>
                <a:latin typeface="Times New Roman" panose="02020603050405020304" pitchFamily="18" charset="0"/>
                <a:cs typeface="Times New Roman" pitchFamily="18" charset="0"/>
              </a:rPr>
              <a:t>Ауа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температурасы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24-26 градус </a:t>
            </a:r>
            <a:r>
              <a:rPr lang="ru-RU" sz="1200" dirty="0" err="1">
                <a:solidFill>
                  <a:prstClr val="black"/>
                </a:solidFill>
                <a:latin typeface="Times New Roman" panose="02020603050405020304" pitchFamily="18" charset="0"/>
                <a:cs typeface="Times New Roman" pitchFamily="18" charset="0"/>
              </a:rPr>
              <a:t>аяз</a:t>
            </a:r>
            <a:r>
              <a:rPr lang="ru-RU" sz="1200" dirty="0">
                <a:solidFill>
                  <a:prstClr val="black"/>
                </a:solidFill>
                <a:latin typeface="Times New Roman" panose="02020603050405020304" pitchFamily="18" charset="0"/>
                <a:cs typeface="Times New Roman" pitchFamily="18" charset="0"/>
              </a:rPr>
              <a:t> ,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10-12 градус </a:t>
            </a:r>
            <a:r>
              <a:rPr lang="ru-RU" sz="1200" dirty="0" err="1">
                <a:solidFill>
                  <a:prstClr val="black"/>
                </a:solidFill>
                <a:latin typeface="Times New Roman" panose="02020603050405020304" pitchFamily="18" charset="0"/>
                <a:cs typeface="Times New Roman" pitchFamily="18" charset="0"/>
              </a:rPr>
              <a:t>аяз</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  </a:t>
            </a:r>
          </a:p>
          <a:p>
            <a:pPr indent="3556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23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22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23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Көшпелі бұлтты, жауын-шашынсыз. Оңтүстік-батыстан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10-12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803924007"/>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9</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5</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95</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107</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807</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92</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0,9</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21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kk-KZ" sz="1200" dirty="0">
                <a:solidFill>
                  <a:schemeClr val="tx1"/>
                </a:solidFill>
                <a:latin typeface="Times New Roman" panose="02020603050405020304" pitchFamily="18" charset="0"/>
                <a:cs typeface="Times New Roman" panose="02020603050405020304" pitchFamily="18" charset="0"/>
              </a:rPr>
              <a:t>      М</a:t>
            </a:r>
            <a:r>
              <a:rPr lang="ru-RU" dirty="0" err="1"/>
              <a:t>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sz="1200" b="1" dirty="0" err="1">
                <a:latin typeface="Times New Roman" pitchFamily="18" charset="0"/>
                <a:cs typeface="Times New Roman" pitchFamily="18" charset="0"/>
              </a:rPr>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9067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Азилкыясова</a:t>
            </a:r>
            <a:r>
              <a:rPr lang="ru-RU" sz="1200" dirty="0">
                <a:latin typeface="Times New Roman"/>
                <a:ea typeface="Times New Roman"/>
                <a:cs typeface="Times New Roman"/>
                <a:sym typeface="Times New Roman"/>
              </a:rPr>
              <a:t> Л.</a:t>
            </a:r>
            <a:endParaRPr lang="kk-KZ"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2429</TotalTime>
  <Words>674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265</cp:revision>
  <dcterms:modified xsi:type="dcterms:W3CDTF">2025-12-21T09:24:49Z</dcterms:modified>
</cp:coreProperties>
</file>