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2444407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 altLang="x-none" sz="1600" b="1" i="1" dirty="0">
                          <a:solidFill>
                            <a:srgbClr val="002060"/>
                          </a:solidFill>
                          <a:latin typeface="Times New Roman" panose="02020603050405020304" pitchFamily="18" charset="0"/>
                          <a:cs typeface="Times New Roman" panose="02020603050405020304" pitchFamily="18" charset="0"/>
                        </a:rPr>
                        <a:t>3</a:t>
                      </a:r>
                      <a:r>
                        <a:rPr lang="kk-KZ" altLang="x-none" sz="1600" b="1" i="1" dirty="0">
                          <a:solidFill>
                            <a:srgbClr val="002060"/>
                          </a:solidFill>
                          <a:latin typeface="Times New Roman" panose="02020603050405020304" pitchFamily="18" charset="0"/>
                          <a:cs typeface="Times New Roman" panose="02020603050405020304" pitchFamily="18" charset="0"/>
                        </a:rPr>
                        <a:t>55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369880"/>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anose="02020603050405020304" pitchFamily="18" charset="0"/>
                <a:cs typeface="Times New Roman" panose="02020603050405020304" pitchFamily="18" charset="0"/>
              </a:rPr>
              <a:t>21</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Бұлтты, түнде қар, күндіз жаяу бұрқасын. Солтүстік-батыстан соғатын жел оңтүстік-шығысқа ауысады, түнде күші 3-8, күндіз күші 5-10, екпіні 15-18 м/с. Ауа температурасы түнде 20-22°, күндіз 7-9° аяз күтіледі.</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kk-KZ" altLang="ru-RU" sz="1200" b="1" dirty="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23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оңтүстік-шығыстан, оңтүстіктен соғады, күші 7-12 м/с. Ауа температурасы 13-15°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70142" y="242523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70142" y="325623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1026122"/>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1957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0Азот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 Акылбаева М.М.</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23013</TotalTime>
  <Words>692</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4176</cp:revision>
  <cp:lastPrinted>2021-07-01T03:56:27Z</cp:lastPrinted>
  <dcterms:created xsi:type="dcterms:W3CDTF">2018-03-27T06:03:00Z</dcterms:created>
  <dcterms:modified xsi:type="dcterms:W3CDTF">2025-12-21T08:18:17Z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