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74403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көктайғақ. Шығыстан, оңтүстік-шығыстан жел соғады, күші 4-9 м/с. Ауа температурасы түнде 17-19 градус аяз, күндіз 6-8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желтоқсанға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25455</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4921</cp:revision>
  <cp:lastPrinted>2021-07-01T07:38:07Z</cp:lastPrinted>
  <dcterms:created xsi:type="dcterms:W3CDTF">2018-03-27T06:03:00Z</dcterms:created>
  <dcterms:modified xsi:type="dcterms:W3CDTF">2025-12-21T08:21:45Z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