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53098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№355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148121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22 желтоқсанға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21 желтоқсан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Бұлтты, түнде қар, күндіз жауын-шашын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тұман, көктайғақ. Жел оңтүстіктен, оңтүстік-шығыстан соғады, күші 9-14 м/с. Ауа температурасы түнде 2-4, күндіз 0-2 градус аяз.</a:t>
            </a:r>
          </a:p>
          <a:p>
            <a:pPr lvl="0" indent="144000" algn="just"/>
            <a:endParaRPr lang="ru-RU" sz="1100" b="1" dirty="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23 желтоқсанға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22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23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Бұлтты, қар, бұрқасын, көктайғақ, тұман. Жел оңтүстік-батыстан солтүстік-батысқа ауысып соғады, күші 9-14, екпіні 15-20 м/с.  Ауа температурасы 1-3 градус аяз</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22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23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37409</TotalTime>
  <Words>621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7045</cp:revision>
  <cp:lastPrinted>2021-07-01T03:56:27Z</cp:lastPrinted>
  <dcterms:created xsi:type="dcterms:W3CDTF">2018-03-27T06:03:00Z</dcterms:created>
  <dcterms:modified xsi:type="dcterms:W3CDTF">2025-12-21T06:54:35Z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