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150" y="8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21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21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596957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22</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21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22</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түнде аздаған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қар,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бұрқасын, күндіз қар, бұрқасын. Оңтүстік-батыстан жел соғады, күші 15-20, екпіні 23-28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19-21, күндіз 9-11 градус аяз.</a:t>
            </a:r>
          </a:p>
          <a:p>
            <a:pPr indent="182563" algn="ctr"/>
            <a:r>
              <a:rPr lang="kk-KZ" altLang="ru-RU" sz="1050" b="1" dirty="0">
                <a:solidFill>
                  <a:srgbClr val="000000"/>
                </a:solidFill>
                <a:latin typeface="Times New Roman" pitchFamily="18" charset="0"/>
                <a:cs typeface="Times New Roman" pitchFamily="18" charset="0"/>
              </a:rPr>
              <a:t>23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22</a:t>
            </a:r>
            <a:r>
              <a:rPr lang="kk-KZ" altLang="ru-RU" sz="1050" b="1" dirty="0">
                <a:solidFill>
                  <a:srgbClr val="000000"/>
                </a:solidFill>
                <a:latin typeface="Times New Roman" pitchFamily="18" charset="0"/>
                <a:cs typeface="Times New Roman" pitchFamily="18" charset="0"/>
              </a:rPr>
              <a:t>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23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Оңтүстік-батыстан жел соғады, күші 9-14,</a:t>
            </a:r>
            <a:r>
              <a:rPr lang="kk-KZ" sz="1100" dirty="0"/>
              <a:t> </a:t>
            </a:r>
            <a:r>
              <a:rPr lang="kk-KZ" sz="1100" dirty="0">
                <a:latin typeface="Times New Roman" pitchFamily="18" charset="0"/>
                <a:cs typeface="Times New Roman" pitchFamily="18" charset="0"/>
              </a:rPr>
              <a:t>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9-11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22</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23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17645</TotalTime>
  <Words>601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7322</cp:revision>
  <cp:lastPrinted>2021-07-01T03:56:27Z</cp:lastPrinted>
  <dcterms:created xsi:type="dcterms:W3CDTF">2018-03-27T06:03:00Z</dcterms:created>
  <dcterms:modified xsi:type="dcterms:W3CDTF">2025-12-21T08:14:54Z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