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14656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желтоқсанға арналған ауа райы болжамы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Кей уақытта тұман, көктайғақ. Жел солтүстік-шығыстан оңтүстік-шығысқа ауысып 5-10 м/с. Ауаның температурасы түнде 4-6 аяз, күндіз 0-2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желтоқсанға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23 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Кей уақытта тұман. Жел оңтүстік-шығыстан 4-9 м/с. Ауаның температурасы</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түнде 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457880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768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3862854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16844</TotalTime>
  <Words>589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4019</cp:revision>
  <cp:lastPrinted>2021-07-01T07:38:07Z</cp:lastPrinted>
  <dcterms:created xsi:type="dcterms:W3CDTF">2018-03-27T06:03:00Z</dcterms:created>
  <dcterms:modified xsi:type="dcterms:W3CDTF">2025-12-21T07:14:27Z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