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831485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№355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Переменная облачность</a:t>
            </a:r>
            <a:r>
              <a:rPr lang="ru-RU" sz="1200" dirty="0">
                <a:latin typeface="Times New Roman" panose="02020603050405020304" pitchFamily="18" charset="0"/>
                <a:cs typeface="Times New Roman" panose="02020603050405020304" pitchFamily="18" charset="0"/>
              </a:rPr>
              <a:t>, без осадков</a:t>
            </a:r>
            <a:r>
              <a:rPr lang="kk-KZ" sz="1200" dirty="0">
                <a:latin typeface="Times New Roman" panose="02020603050405020304" pitchFamily="18" charset="0"/>
                <a:ea typeface="Times New Roman" panose="02020603050405020304" pitchFamily="18" charset="0"/>
              </a:rPr>
              <a:t>, днем низовая метель</a:t>
            </a:r>
            <a:r>
              <a:rPr lang="ru-RU" sz="1200" dirty="0">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Ветер северо-западный с переходом на юго-восточный 5-10, днем порывы 15-18 </a:t>
            </a:r>
            <a:r>
              <a:rPr lang="ru-RU" sz="1200" dirty="0">
                <a:latin typeface="Times New Roman" panose="02020603050405020304" pitchFamily="18" charset="0"/>
                <a:ea typeface="Times New Roman" panose="02020603050405020304" pitchFamily="18" charset="0"/>
              </a:rPr>
              <a:t>м/с. </a:t>
            </a:r>
            <a:r>
              <a:rPr lang="ru-RU" sz="1200" dirty="0">
                <a:latin typeface="Times New Roman" panose="02020603050405020304" pitchFamily="18" charset="0"/>
                <a:cs typeface="Times New Roman" panose="02020603050405020304" pitchFamily="18" charset="0"/>
              </a:rPr>
              <a:t>Температура воздуха ночью 21-23°, </a:t>
            </a:r>
            <a:r>
              <a:rPr lang="kk-KZ" sz="1200" dirty="0">
                <a:latin typeface="Times New Roman" panose="02020603050405020304" pitchFamily="18" charset="0"/>
                <a:cs typeface="Times New Roman" panose="02020603050405020304" pitchFamily="18" charset="0"/>
              </a:rPr>
              <a:t>днем 7-9° мороза.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на 23 декабря 202</a:t>
            </a:r>
            <a:r>
              <a:rPr lang="" sz="1200" b="1" dirty="0">
                <a:solidFill>
                  <a:srgbClr val="000000"/>
                </a:solidFill>
                <a:latin typeface="Times New Roman" panose="02020603050405020304" pitchFamily="18" charset="0"/>
                <a:cs typeface="Times New Roman" panose="02020603050405020304" pitchFamily="18" charset="0"/>
              </a:rPr>
              <a:t>5</a:t>
            </a:r>
            <a:r>
              <a:rPr lang="ru-RU" sz="1200" b="1" dirty="0">
                <a:solidFill>
                  <a:srgbClr val="000000"/>
                </a:solidFill>
                <a:latin typeface="Times New Roman" panose="02020603050405020304" pitchFamily="18" charset="0"/>
                <a:cs typeface="Times New Roman" panose="02020603050405020304" pitchFamily="18" charset="0"/>
              </a:rPr>
              <a:t> г.</a:t>
            </a:r>
          </a:p>
          <a:p>
            <a:pPr lvl="0" indent="177800" algn="ctr"/>
            <a:r>
              <a:rPr lang="ru-RU" sz="1200" b="1" dirty="0">
                <a:solidFill>
                  <a:srgbClr val="000000"/>
                </a:solidFill>
                <a:latin typeface="Times New Roman" panose="02020603050405020304" pitchFamily="18" charset="0"/>
                <a:cs typeface="Times New Roman" panose="02020603050405020304" pitchFamily="18" charset="0"/>
              </a:rPr>
              <a:t>с 2</a:t>
            </a:r>
            <a:r>
              <a:rPr lang="" sz="1200" b="1" dirty="0">
                <a:solidFill>
                  <a:srgbClr val="000000"/>
                </a:solidFill>
                <a:latin typeface="Times New Roman" panose="02020603050405020304" pitchFamily="18" charset="0"/>
                <a:cs typeface="Times New Roman" panose="02020603050405020304" pitchFamily="18" charset="0"/>
              </a:rPr>
              <a:t>0</a:t>
            </a:r>
            <a:r>
              <a:rPr lang="ru-RU" sz="1200" b="1" dirty="0">
                <a:solidFill>
                  <a:srgbClr val="000000"/>
                </a:solidFill>
                <a:latin typeface="Times New Roman" panose="02020603050405020304" pitchFamily="18" charset="0"/>
                <a:cs typeface="Times New Roman" panose="02020603050405020304" pitchFamily="18" charset="0"/>
              </a:rPr>
              <a:t> ч. 22 декабря </a:t>
            </a:r>
            <a:r>
              <a:rPr lang="ru-RU" sz="1200" b="1" dirty="0">
                <a:solidFill>
                  <a:srgbClr val="000000"/>
                </a:solidFill>
                <a:latin typeface="Times New Roman" panose="02020603050405020304" pitchFamily="18" charset="0"/>
                <a:cs typeface="Times New Roman" panose="02020603050405020304" pitchFamily="18" charset="0"/>
                <a:sym typeface="+mn-ea"/>
              </a:rPr>
              <a:t>до 0</a:t>
            </a:r>
            <a:r>
              <a:rPr lang="" sz="1200" b="1" dirty="0">
                <a:solidFill>
                  <a:srgbClr val="000000"/>
                </a:solidFill>
                <a:latin typeface="Times New Roman" panose="02020603050405020304" pitchFamily="18" charset="0"/>
                <a:cs typeface="Times New Roman" panose="02020603050405020304" pitchFamily="18" charset="0"/>
                <a:sym typeface="+mn-ea"/>
              </a:rPr>
              <a:t>8</a:t>
            </a:r>
            <a:r>
              <a:rPr lang="ru-RU" sz="1200" b="1" dirty="0">
                <a:solidFill>
                  <a:srgbClr val="000000"/>
                </a:solidFill>
                <a:latin typeface="Times New Roman" panose="02020603050405020304" pitchFamily="18" charset="0"/>
                <a:cs typeface="Times New Roman" panose="02020603050405020304" pitchFamily="18" charset="0"/>
                <a:sym typeface="+mn-ea"/>
              </a:rPr>
              <a:t> ч. 23</a:t>
            </a:r>
            <a:r>
              <a:rPr lang="kk-KZ" sz="1200" b="1" dirty="0">
                <a:solidFill>
                  <a:srgbClr val="000000"/>
                </a:solidFill>
                <a:latin typeface="Times New Roman" panose="02020603050405020304" pitchFamily="18" charset="0"/>
                <a:cs typeface="Times New Roman" panose="02020603050405020304" pitchFamily="18" charset="0"/>
                <a:sym typeface="+mn-ea"/>
              </a:rPr>
              <a:t> декабря</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77800" algn="just"/>
            <a:r>
              <a:rPr lang="kk-KZ" sz="1200" dirty="0">
                <a:latin typeface="Times New Roman" panose="02020603050405020304" pitchFamily="18" charset="0"/>
                <a:cs typeface="Times New Roman" panose="02020603050405020304" pitchFamily="18" charset="0"/>
              </a:rPr>
              <a:t>Переменная облачность</a:t>
            </a:r>
            <a:r>
              <a:rPr lang="ru-RU" sz="1200" dirty="0">
                <a:latin typeface="Times New Roman" panose="02020603050405020304" pitchFamily="18" charset="0"/>
                <a:cs typeface="Times New Roman" panose="02020603050405020304" pitchFamily="18" charset="0"/>
              </a:rPr>
              <a:t>, без осадков</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Ветер юго-восточный, южный</a:t>
            </a:r>
            <a:r>
              <a:rPr lang="kk-KZ" sz="1200" dirty="0">
                <a:latin typeface="Times New Roman" panose="02020603050405020304" pitchFamily="18" charset="0"/>
                <a:cs typeface="Times New Roman" panose="02020603050405020304" pitchFamily="18" charset="0"/>
              </a:rPr>
              <a:t> 5-10 </a:t>
            </a:r>
            <a:r>
              <a:rPr lang="" sz="1200" dirty="0">
                <a:latin typeface="Times New Roman" panose="02020603050405020304" pitchFamily="18" charset="0"/>
                <a:cs typeface="Times New Roman" panose="02020603050405020304" pitchFamily="18" charset="0"/>
              </a:rPr>
              <a:t>м/с</a:t>
            </a:r>
            <a:r>
              <a:rPr lang="ru-RU" sz="1200" dirty="0">
                <a:solidFill>
                  <a:srgbClr val="000000"/>
                </a:solidFill>
                <a:latin typeface="Times New Roman" panose="02020603050405020304" pitchFamily="18" charset="0"/>
                <a:cs typeface="Times New Roman" panose="02020603050405020304" pitchFamily="18" charset="0"/>
                <a:sym typeface="+mn-ea"/>
              </a:rPr>
              <a:t>. Температура воздуха 13-15° мороза</a:t>
            </a:r>
            <a:r>
              <a:rPr lang="kk-KZ" sz="1200" dirty="0">
                <a:solidFill>
                  <a:srgbClr val="000000"/>
                </a:solidFill>
                <a:latin typeface="Times New Roman" panose="02020603050405020304" pitchFamily="18" charset="0"/>
                <a:cs typeface="Times New Roman" panose="02020603050405020304" pitchFamily="18" charset="0"/>
                <a:sym typeface="+mn-ea"/>
              </a:rPr>
              <a:t>.</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1149159"/>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19358</TotalTime>
  <Words>617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3884</cp:revision>
  <cp:lastPrinted>2021-07-01T03:56:27Z</cp:lastPrinted>
  <dcterms:created xsi:type="dcterms:W3CDTF">2018-03-27T06:03:00Z</dcterms:created>
  <dcterms:modified xsi:type="dcterms:W3CDTF">2025-12-21T08:19:24Z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