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719226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a:t>
                      </a:r>
                      <a:r>
                        <a:rPr lang="en-US" altLang="x-none" sz="1600" b="1" i="1" dirty="0">
                          <a:solidFill>
                            <a:srgbClr val="002060"/>
                          </a:solidFill>
                          <a:latin typeface="Times New Roman" panose="02020603050405020304" pitchFamily="18" charset="0"/>
                          <a:cs typeface="Times New Roman" panose="02020603050405020304" pitchFamily="18" charset="0"/>
                        </a:rPr>
                        <a:t>5</a:t>
                      </a:r>
                      <a:r>
                        <a:rPr lang="kk-KZ" altLang="x-none" sz="1600" b="1" i="1" dirty="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317587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  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21 желтоқсаннан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  желтоқсанға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түнде және таңертең қар, көктайғақ болады. Кей уақыттарда тұман болады. Солтүстік-шығыстан жел соғады, күші 5-10 м/с. Ауа температурасы түнде 4-6 градус, күндіз 1 аяз-1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23</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желтоқсанға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 желтоқсаннан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23 желтоқсанға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Кей уақыттарда </a:t>
            </a:r>
            <a:r>
              <a:rPr lang="uz-Cyrl-UZ" sz="1100">
                <a:latin typeface="Times New Roman" pitchFamily="18" charset="0"/>
                <a:cs typeface="Times New Roman" pitchFamily="18" charset="0"/>
              </a:rPr>
              <a:t>тұман болады. </a:t>
            </a:r>
            <a:r>
              <a:rPr lang="uz-Cyrl-UZ" sz="1100" dirty="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5-10 м/с. Ауа температурасы  5-7 градус аяз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a:solidFill>
                  <a:schemeClr val="tx1"/>
                </a:solidFill>
                <a:latin typeface="Times New Roman" panose="02020603050405020304" pitchFamily="18" charset="0"/>
                <a:cs typeface="Times New Roman" panose="02020603050405020304" pitchFamily="18" charset="0"/>
              </a:rPr>
              <a:t>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Е</a:t>
            </a:r>
            <a:r>
              <a:rPr lang="ru-RU" sz="1200" b="1" i="1" dirty="0" err="1">
                <a:latin typeface="Times New Roman" panose="02020603050405020304" pitchFamily="18" charset="0"/>
                <a:cs typeface="Times New Roman" panose="02020603050405020304" pitchFamily="18" charset="0"/>
              </a:rPr>
              <a:t>./Әмірова </a:t>
            </a:r>
            <a:r>
              <a:rPr lang="ru-RU" sz="1200" b="1" i="1">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14208</TotalTime>
  <Words>626</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3964</cp:revision>
  <cp:lastPrinted>2021-07-01T03:56:27Z</cp:lastPrinted>
  <dcterms:created xsi:type="dcterms:W3CDTF">2018-03-27T06:03:00Z</dcterms:created>
  <dcterms:modified xsi:type="dcterms:W3CDTF">2025-12-21T08:14:10Z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