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varScale="1">
        <p:scale>
          <a:sx n="116" d="100"/>
          <a:sy n="116" d="100"/>
        </p:scale>
        <p:origin x="2280"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4049180"/>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a:solidFill>
                            <a:srgbClr val="002060"/>
                          </a:solidFill>
                          <a:latin typeface="Times New Roman" panose="02020603050405020304" pitchFamily="18" charset="0"/>
                          <a:cs typeface="Times New Roman" panose="02020603050405020304" pitchFamily="18" charset="0"/>
                        </a:rPr>
                        <a:t>355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75379" y="73652"/>
            <a:ext cx="4924443" cy="245451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22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21 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22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Жолдарда көктайғақ. Кей уақытта тұман. Оңтүстік-батыстан жел соғады, күші 5-10 м/с. Ауа температурасы түнде 7-9 градус аяз, күндіз 5-7 градус аяз.</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23 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22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23 </a:t>
            </a:r>
            <a:r>
              <a:rPr lang="kk-KZ" altLang="ru-RU"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8-10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21 желтоқсанға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34937287"/>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val="3583770891"/>
                    </a:ext>
                  </a:extLst>
                </a:gridCol>
                <a:gridCol w="1435564">
                  <a:extLst>
                    <a:ext uri="{9D8B030D-6E8A-4147-A177-3AD203B41FA5}">
                      <a16:colId xmlns:a16="http://schemas.microsoft.com/office/drawing/2014/main" val="1276116030"/>
                    </a:ext>
                  </a:extLst>
                </a:gridCol>
                <a:gridCol w="1552599">
                  <a:extLst>
                    <a:ext uri="{9D8B030D-6E8A-4147-A177-3AD203B41FA5}">
                      <a16:colId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Ж.А./Кириллова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27599</TotalTime>
  <Words>610</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5058</cp:revision>
  <cp:lastPrinted>2021-07-01T07:38:07Z</cp:lastPrinted>
  <dcterms:created xsi:type="dcterms:W3CDTF">2018-03-27T06:03:00Z</dcterms:created>
  <dcterms:modified xsi:type="dcterms:W3CDTF">2025-12-21T08:21:04Z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