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592805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355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желтоқсанға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Жолдарда көктайғақ. Кей жерлерде тұман. Оңтүстік-батыстан жел соғады, күші 9-14 м/с. Ауа температурасы түнде 18-20 градус аяз, күндіз 7-9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906263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344">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25231</TotalTime>
  <Words>627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5018</cp:revision>
  <cp:lastPrinted>2021-07-01T03:56:27Z</cp:lastPrinted>
  <dcterms:created xsi:type="dcterms:W3CDTF">2018-03-27T06:03:00Z</dcterms:created>
  <dcterms:modified xsi:type="dcterms:W3CDTF">2025-12-21T08:22:22Z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