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61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27946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түнде жаяу бұрқасын. Жел оңтүстік-шығыстан соғады, күші 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2787" y="23422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70142" y="3256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95449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23019</TotalTime>
  <Words>646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4179</cp:revision>
  <cp:lastPrinted>2021-07-01T03:56:27Z</cp:lastPrinted>
  <dcterms:created xsi:type="dcterms:W3CDTF">2018-03-27T06:03:00Z</dcterms:created>
  <dcterms:modified xsi:type="dcterms:W3CDTF">2025-12-22T07:28:22Z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