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802701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қар, жаяу бұрқасын. Оңтүстік-батыстан, оңтүстіктен жел соғады, күші 6-11 м/с. Ауа температурасы түнде 7-9, күндіз 1-3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24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7-9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51263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25203</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5018</cp:revision>
  <cp:lastPrinted>2021-07-01T03:56:27Z</cp:lastPrinted>
  <dcterms:created xsi:type="dcterms:W3CDTF">2018-03-27T06:03:00Z</dcterms:created>
  <dcterms:modified xsi:type="dcterms:W3CDTF">2025-12-22T07:47:31Z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