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320992165"/>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a:t>
                      </a:r>
                      <a:r>
                        <a:rPr lang="en-US" altLang="x-none" sz="1600" b="1" i="1" dirty="0" smtClean="0">
                          <a:solidFill>
                            <a:srgbClr val="002060"/>
                          </a:solidFill>
                          <a:latin typeface="Times New Roman" panose="02020603050405020304" pitchFamily="18" charset="0"/>
                          <a:cs typeface="Times New Roman" panose="02020603050405020304" pitchFamily="18" charset="0"/>
                        </a:rPr>
                        <a:t>5</a:t>
                      </a:r>
                      <a:r>
                        <a:rPr lang="ru-RU" altLang="x-none" sz="1600" b="1" i="1" dirty="0" smtClean="0">
                          <a:solidFill>
                            <a:srgbClr val="002060"/>
                          </a:solidFill>
                          <a:latin typeface="Times New Roman" panose="02020603050405020304" pitchFamily="18" charset="0"/>
                          <a:cs typeface="Times New Roman" panose="02020603050405020304" pitchFamily="18" charset="0"/>
                        </a:rPr>
                        <a:t>6</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22</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kk-KZ" altLang="ru-RU" sz="1200" b="1" smtClean="0">
                <a:latin typeface="Times New Roman" panose="02020603050405020304" pitchFamily="18" charset="0"/>
                <a:cs typeface="Times New Roman" panose="02020603050405020304" pitchFamily="18" charset="0"/>
              </a:rPr>
              <a:t>22</a:t>
            </a:r>
            <a:r>
              <a:rPr lang="ru-RU" altLang="ru-RU" sz="1200" b="1"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желтоқсанға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745282090"/>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90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smtClean="0">
                          <a:solidFill>
                            <a:schemeClr val="tx1"/>
                          </a:solidFill>
                          <a:latin typeface="Times New Roman" panose="02020603050405020304" pitchFamily="18" charset="0"/>
                          <a:cs typeface="Times New Roman" panose="02020603050405020304" pitchFamily="18" charset="0"/>
                        </a:rPr>
                        <a:t>1</a:t>
                      </a:r>
                      <a:r>
                        <a:rPr lang="en-US"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a:t>
                      </a: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8</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smtClean="0">
                          <a:solidFill>
                            <a:schemeClr val="tx1"/>
                          </a:solidFill>
                          <a:latin typeface="Times New Roman" panose="02020603050405020304" pitchFamily="18" charset="0"/>
                          <a:cs typeface="Times New Roman" panose="02020603050405020304" pitchFamily="18" charset="0"/>
                        </a:rPr>
                        <a:t>1,01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30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2031325"/>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ru-RU" altLang="ru-RU" sz="1200" b="1" dirty="0">
                <a:latin typeface="Times New Roman" panose="02020603050405020304" pitchFamily="18" charset="0"/>
                <a:cs typeface="Times New Roman" panose="02020603050405020304" pitchFamily="18" charset="0"/>
              </a:rPr>
              <a:t>3</a:t>
            </a:r>
            <a:r>
              <a:rPr lang="kk-KZ" altLang="ru-RU" sz="1200" b="1" dirty="0" smtClean="0">
                <a:latin typeface="Times New Roman" panose="02020603050405020304" pitchFamily="18" charset="0"/>
                <a:cs typeface="Times New Roman" panose="02020603050405020304" pitchFamily="18" charset="0"/>
              </a:rPr>
              <a:t>  желтоқсанға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22 желтоқсаннан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2</a:t>
            </a:r>
            <a:r>
              <a:rPr lang="ru-RU" altLang="ru-RU" sz="1200" b="1" dirty="0" smtClean="0">
                <a:latin typeface="Times New Roman" pitchFamily="18" charset="0"/>
                <a:cs typeface="Times New Roman" pitchFamily="18" charset="0"/>
              </a:rPr>
              <a:t>3</a:t>
            </a:r>
            <a:r>
              <a:rPr lang="kk-KZ" altLang="ru-RU" sz="1200" b="1" dirty="0" smtClean="0">
                <a:latin typeface="Times New Roman" pitchFamily="18" charset="0"/>
                <a:cs typeface="Times New Roman" pitchFamily="18" charset="0"/>
              </a:rPr>
              <a:t>  желтоқсанға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a:t>
            </a:r>
            <a:r>
              <a:rPr lang="kk-KZ" sz="1100" dirty="0" smtClean="0">
                <a:latin typeface="Times New Roman" pitchFamily="18" charset="0"/>
                <a:cs typeface="Times New Roman" pitchFamily="18" charset="0"/>
              </a:rPr>
              <a:t>Кей уақыттарда тұман күтіледі. </a:t>
            </a:r>
            <a:r>
              <a:rPr lang="kk-KZ" sz="1100" dirty="0" smtClean="0">
                <a:latin typeface="Times New Roman" pitchFamily="18" charset="0"/>
                <a:cs typeface="Times New Roman" pitchFamily="18" charset="0"/>
              </a:rPr>
              <a:t>Оңтүстік-шығыстан жел соғады, күші </a:t>
            </a:r>
            <a:r>
              <a:rPr lang="kk-KZ" sz="1100" dirty="0" smtClean="0">
                <a:latin typeface="Times New Roman" pitchFamily="18" charset="0"/>
                <a:cs typeface="Times New Roman" pitchFamily="18" charset="0"/>
              </a:rPr>
              <a:t>4-9 м/с</a:t>
            </a:r>
            <a:r>
              <a:rPr lang="kk-KZ" sz="1100" dirty="0" smtClean="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4-6 градус аяз</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3-5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2</a:t>
            </a:r>
            <a:r>
              <a:rPr lang="ru-RU" altLang="ru-RU" sz="1200" b="1" dirty="0">
                <a:latin typeface="Times New Roman" pitchFamily="18" charset="0"/>
                <a:cs typeface="Times New Roman" pitchFamily="18" charset="0"/>
              </a:rPr>
              <a:t>4</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желтоқсанға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2</a:t>
            </a:r>
            <a:r>
              <a:rPr lang="ru-RU" altLang="ru-RU" sz="1200" b="1" dirty="0" smtClean="0">
                <a:latin typeface="Times New Roman" pitchFamily="18" charset="0"/>
                <a:cs typeface="Times New Roman" pitchFamily="18" charset="0"/>
              </a:rPr>
              <a:t>3</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 желтоқсаннан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2</a:t>
            </a:r>
            <a:r>
              <a:rPr lang="ru-RU" altLang="ru-RU" sz="1200" b="1" dirty="0">
                <a:latin typeface="Times New Roman" pitchFamily="18" charset="0"/>
                <a:cs typeface="Times New Roman" pitchFamily="18" charset="0"/>
              </a:rPr>
              <a:t>4</a:t>
            </a:r>
            <a:r>
              <a:rPr lang="kk-KZ" altLang="ru-RU" sz="1200" b="1" dirty="0" smtClean="0">
                <a:latin typeface="Times New Roman" pitchFamily="18" charset="0"/>
                <a:cs typeface="Times New Roman" pitchFamily="18" charset="0"/>
              </a:rPr>
              <a:t> желтоқсанға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Тұман күтіледі. Оңтүстік-шығыстан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5-10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2-4 </a:t>
            </a:r>
            <a:r>
              <a:rPr lang="kk-KZ" sz="1100" dirty="0" smtClean="0">
                <a:latin typeface="Times New Roman" pitchFamily="18" charset="0"/>
                <a:cs typeface="Times New Roman" pitchFamily="18" charset="0"/>
              </a:rPr>
              <a:t>градус </a:t>
            </a:r>
            <a:r>
              <a:rPr lang="kk-KZ" sz="1100" dirty="0" smtClean="0">
                <a:latin typeface="Times New Roman" pitchFamily="18" charset="0"/>
                <a:cs typeface="Times New Roman" pitchFamily="18" charset="0"/>
              </a:rPr>
              <a:t>аяз </a:t>
            </a:r>
            <a:r>
              <a:rPr lang="kk-KZ" sz="1100" dirty="0" smtClean="0">
                <a:latin typeface="Times New Roman" pitchFamily="18" charset="0"/>
                <a:cs typeface="Times New Roman" pitchFamily="18" charset="0"/>
              </a:rPr>
              <a:t>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 </a:t>
            </a:r>
            <a:r>
              <a:rPr lang="ru-RU" sz="1100" dirty="0" err="1">
                <a:solidFill>
                  <a:schemeClr val="tx1"/>
                </a:solidFill>
                <a:latin typeface="Times New Roman" panose="02020603050405020304" pitchFamily="18" charset="0"/>
                <a:cs typeface="Times New Roman" panose="02020603050405020304" pitchFamily="18" charset="0"/>
              </a:rPr>
              <a:t>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smtClean="0">
                <a:solidFill>
                  <a:schemeClr val="tx1"/>
                </a:solidFill>
                <a:latin typeface="Times New Roman" panose="02020603050405020304" pitchFamily="18" charset="0"/>
                <a:cs typeface="Times New Roman" panose="02020603050405020304" pitchFamily="18" charset="0"/>
              </a:rPr>
              <a:t>. </a:t>
            </a:r>
            <a:endParaRPr lang="ru-RU" sz="1100" dirty="0">
              <a:solidFill>
                <a:schemeClr val="tx1"/>
              </a:solidFill>
              <a:latin typeface="Times New Roman" panose="02020603050405020304" pitchFamily="18" charset="0"/>
              <a:cs typeface="Times New Roman" panose="02020603050405020304" pitchFamily="18" charset="0"/>
            </a:endParaRP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152795"/>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Жарменова</a:t>
            </a:r>
            <a:r>
              <a:rPr lang="ru-RU" sz="1200" b="1" i="1" dirty="0" smtClean="0">
                <a:latin typeface="Times New Roman" panose="02020603050405020304" pitchFamily="18" charset="0"/>
                <a:cs typeface="Times New Roman" panose="02020603050405020304" pitchFamily="18" charset="0"/>
              </a:rPr>
              <a:t> Ж.А.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14208</TotalTime>
  <Words>581</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3962</cp:revision>
  <cp:lastPrinted>2021-07-01T03:56:27Z</cp:lastPrinted>
  <dcterms:created xsi:type="dcterms:W3CDTF">2018-03-27T06:03:00Z</dcterms:created>
  <dcterms:modified xsi:type="dcterms:W3CDTF">2025-12-22T06:27:51Z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