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p:scale>
          <a:sx n="89" d="100"/>
          <a:sy n="89" d="100"/>
        </p:scale>
        <p:origin x="-122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39308650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a:t>
                      </a:r>
                      <a:r>
                        <a:rPr lang="en-US" dirty="0"/>
                        <a:t>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a:t>
                      </a:r>
                      <a:r>
                        <a:rPr lang="en-US" baseline="0" dirty="0"/>
                        <a:t>2</a:t>
                      </a:r>
                      <a:r>
                        <a:rPr lang="ru-RU" baseline="0" dirty="0"/>
                        <a:t>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en-US"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en-US" altLang="ru-RU" sz="1200" b="1" dirty="0">
                <a:latin typeface="Times New Roman" panose="02020603050405020304" pitchFamily="18" charset="0"/>
                <a:cs typeface="Times New Roman" pitchFamily="18" charset="0"/>
              </a:rPr>
              <a:t>22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en-US" altLang="ru-RU" sz="1200" b="1" dirty="0">
                <a:latin typeface="Times New Roman" panose="02020603050405020304" pitchFamily="18" charset="0"/>
                <a:cs typeface="Times New Roman" pitchFamily="18" charset="0"/>
              </a:rPr>
              <a:t>3</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solidFill>
                  <a:prstClr val="black"/>
                </a:solidFill>
                <a:latin typeface="Times New Roman" panose="02020603050405020304" pitchFamily="18" charset="0"/>
                <a:cs typeface="Times New Roman" pitchFamily="18" charset="0"/>
              </a:rPr>
              <a:t>Көшпелі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жаяу</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бұрқасын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Жаяу</a:t>
            </a:r>
            <a:r>
              <a:rPr lang="ru-RU" sz="1200" dirty="0">
                <a:solidFill>
                  <a:prstClr val="black"/>
                </a:solidFill>
                <a:latin typeface="Times New Roman" panose="02020603050405020304" pitchFamily="18" charset="0"/>
                <a:cs typeface="Times New Roman" pitchFamily="18" charset="0"/>
              </a:rPr>
              <a:t> б</a:t>
            </a:r>
            <a:r>
              <a:rPr lang="kk-KZ" sz="1200" dirty="0">
                <a:solidFill>
                  <a:prstClr val="black"/>
                </a:solidFill>
                <a:latin typeface="Times New Roman" panose="02020603050405020304" pitchFamily="18" charset="0"/>
                <a:cs typeface="Times New Roman" pitchFamily="18" charset="0"/>
              </a:rPr>
              <a:t>ұрқасын. О</a:t>
            </a:r>
            <a:r>
              <a:rPr lang="ru-RU" sz="1200" dirty="0" err="1">
                <a:solidFill>
                  <a:prstClr val="black"/>
                </a:solidFill>
                <a:latin typeface="Times New Roman" panose="02020603050405020304" pitchFamily="18" charset="0"/>
                <a:cs typeface="Times New Roman" pitchFamily="18" charset="0"/>
              </a:rPr>
              <a:t>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10-12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 ,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2-4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a:t>
            </a:r>
          </a:p>
          <a:p>
            <a:pPr indent="3556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en-US"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a:t>
            </a:r>
            <a:r>
              <a:rPr lang="en-US" altLang="ru-RU" sz="1200" b="1" dirty="0">
                <a:latin typeface="Times New Roman" panose="02020603050405020304" pitchFamily="18" charset="0"/>
                <a:cs typeface="Times New Roman" pitchFamily="18" charset="0"/>
              </a:rPr>
              <a:t>3</a:t>
            </a:r>
            <a:r>
              <a:rPr lang="kk-KZ" altLang="ru-RU" sz="1200" b="1" dirty="0">
                <a:latin typeface="Times New Roman" panose="02020603050405020304" pitchFamily="18" charset="0"/>
                <a:cs typeface="Times New Roman" pitchFamily="18" charset="0"/>
              </a:rPr>
              <a:t>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a:t>
            </a:r>
            <a:r>
              <a:rPr lang="en-US" sz="1200" b="1" dirty="0">
                <a:latin typeface="Times New Roman" panose="02020603050405020304" pitchFamily="18" charset="0"/>
                <a:cs typeface="Times New Roman" pitchFamily="18" charset="0"/>
              </a:rPr>
              <a:t>4</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Бұлтты, қар, бұрқасын, көктайғақ. Оңтүстік-батыстан жел соғады,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1160219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136</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2149</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a:t>
            </a:r>
            <a:r>
              <a:rPr lang="en-US" dirty="0"/>
              <a:t>2</a:t>
            </a:r>
            <a:r>
              <a:rPr lang="ru-RU" dirty="0"/>
              <a:t>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sz="1200" b="1" dirty="0" err="1">
                <a:latin typeface="Times New Roman" pitchFamily="18" charset="0"/>
                <a:cs typeface="Times New Roman" pitchFamily="18" charset="0"/>
              </a:rPr>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2484</TotalTime>
  <Words>691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267</cp:revision>
  <dcterms:modified xsi:type="dcterms:W3CDTF">2025-12-22T08:31:53Z</dcterms:modified>
</cp:coreProperties>
</file>