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6" d="100"/>
          <a:sy n="66" d="100"/>
        </p:scale>
        <p:origin x="72" y="40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832266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752106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9"/>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23</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23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11-13, күндіз 4-6</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24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23</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24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23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24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49989</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7154</cp:revision>
  <cp:lastPrinted>2025-07-15T07:11:11Z</cp:lastPrinted>
  <dcterms:created xsi:type="dcterms:W3CDTF">2018-03-27T06:03:00Z</dcterms:created>
  <dcterms:modified xsi:type="dcterms:W3CDTF">2025-12-22T05:59:54Z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