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64481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23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ru-RU" sz="1200" dirty="0" err="1">
                <a:solidFill>
                  <a:prstClr val="black"/>
                </a:solidFill>
                <a:latin typeface="Times New Roman" panose="02020603050405020304" pitchFamily="18" charset="0"/>
                <a:cs typeface="Times New Roman" pitchFamily="18" charset="0"/>
              </a:rPr>
              <a:t>Оңтүстік-батыстан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та</a:t>
            </a:r>
            <a:r>
              <a:rPr lang="kk-KZ" sz="1200" dirty="0">
                <a:solidFill>
                  <a:prstClr val="black"/>
                </a:solidFill>
                <a:latin typeface="Times New Roman" panose="02020603050405020304" pitchFamily="18" charset="0"/>
                <a:cs typeface="Times New Roman" pitchFamily="18" charset="0"/>
              </a:rPr>
              <a:t>ңертең және күндіз </a:t>
            </a:r>
            <a:r>
              <a:rPr lang="ru-RU" sz="1200" dirty="0">
                <a:solidFill>
                  <a:prstClr val="black"/>
                </a:solidFill>
                <a:latin typeface="Times New Roman" panose="02020603050405020304" pitchFamily="18" charset="0"/>
                <a:cs typeface="Times New Roman" pitchFamily="18" charset="0"/>
              </a:rPr>
              <a:t>екпіні15-20 м/с.</a:t>
            </a:r>
            <a:r>
              <a:rPr lang="kk-KZ" sz="1200" dirty="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11-13,  күндіз 2-4 градус 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23 желтоқсанның сағ. 20-дан 24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a:solidFill>
                  <a:prstClr val="black"/>
                </a:solidFill>
                <a:latin typeface="Times New Roman" panose="02020603050405020304" pitchFamily="18" charset="0"/>
                <a:cs typeface="Times New Roman" pitchFamily="18" charset="0"/>
              </a:rPr>
              <a:t>, аздаған қар жауады. </a:t>
            </a:r>
            <a:r>
              <a:rPr lang="kk-KZ" sz="1200" dirty="0">
                <a:solidFill>
                  <a:prstClr val="black"/>
                </a:solidFill>
                <a:latin typeface="Times New Roman" panose="02020603050405020304" pitchFamily="18" charset="0"/>
                <a:cs typeface="Times New Roman" pitchFamily="18" charset="0"/>
              </a:rPr>
              <a:t>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Метеорологиялық жағдайлар қала атмосферасында ластаушы заттардың </a:t>
            </a:r>
            <a:r>
              <a:rPr lang="ru-RU" sz="1200" b="1" dirty="0">
                <a:latin typeface="Times New Roman" pitchFamily="18" charset="0"/>
                <a:cs typeface="Times New Roman" pitchFamily="18" charset="0"/>
              </a:rPr>
              <a:t>сейілуіне</a:t>
            </a:r>
            <a:r>
              <a:rPr lang="ru-RU" sz="1200" dirty="0">
                <a:latin typeface="Times New Roman" pitchFamily="18" charset="0"/>
                <a:cs typeface="Times New Roman" pitchFamily="18" charset="0"/>
              </a:rPr>
              <a:t> ықпал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02529379"/>
              </p:ext>
            </p:extLst>
          </p:nvPr>
        </p:nvGraphicFramePr>
        <p:xfrm>
          <a:off x="5001868" y="4293096"/>
          <a:ext cx="4572000" cy="204921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08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16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907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169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169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191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a:t>
            </a:r>
            <a:r>
              <a:rPr lang="kk-KZ" altLang="ru-RU" sz="1200" b="1" i="1">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20612</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3945</cp:revision>
  <cp:lastPrinted>2021-07-01T07:38:07Z</cp:lastPrinted>
  <dcterms:created xsi:type="dcterms:W3CDTF">2018-03-27T06:03:00Z</dcterms:created>
  <dcterms:modified xsi:type="dcterms:W3CDTF">2025-12-22T06:23:12Z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