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186659"/>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және таңертең аздаған қар, жаяу бұрқасын</a:t>
            </a:r>
            <a:r>
              <a:rPr lang="kk-KZ" altLang="ru-RU" sz="1200" dirty="0">
                <a:latin typeface="Times New Roman" panose="02020603050405020304" pitchFamily="18" charset="0"/>
                <a:cs typeface="Times New Roman" panose="02020603050405020304" pitchFamily="18" charset="0"/>
              </a:rPr>
              <a:t>. Оңтүстік-батыстан, оңтүстіктен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6-11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аяз.</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424917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dirty="0">
                          <a:solidFill>
                            <a:srgbClr val="000000"/>
                          </a:solidFill>
                          <a:effectLst/>
                          <a:latin typeface="Calibri"/>
                        </a:rPr>
                        <a:t>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5.127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2.739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4094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0.819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buFont typeface="Arial" pitchFamily="34" charset="0"/>
                        <a:buNone/>
                      </a:pPr>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27071</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5115</cp:revision>
  <cp:lastPrinted>2021-07-01T07:38:07Z</cp:lastPrinted>
  <dcterms:created xsi:type="dcterms:W3CDTF">2018-03-27T06:03:00Z</dcterms:created>
  <dcterms:modified xsi:type="dcterms:W3CDTF">2025-12-22T07:46:10Z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