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3192"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10576175"/>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356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95630873"/>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71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0,143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795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0,159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38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0,191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0,039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0,538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0,016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23 </a:t>
            </a:r>
            <a:r>
              <a:rPr lang="kk-KZ" altLang="ru-RU" sz="1100" b="1" dirty="0" smtClean="0">
                <a:latin typeface="Times New Roman" panose="02020603050405020304" pitchFamily="18" charset="0"/>
                <a:cs typeface="Times New Roman" panose="02020603050405020304" pitchFamily="18" charset="0"/>
              </a:rPr>
              <a:t>желтоқсанға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22 </a:t>
            </a:r>
            <a:r>
              <a:rPr lang="kk-KZ" altLang="ru-RU" sz="1100" b="1" dirty="0" smtClean="0">
                <a:latin typeface="Times New Roman" panose="02020603050405020304" pitchFamily="18" charset="0"/>
                <a:cs typeface="Times New Roman" panose="02020603050405020304" pitchFamily="18" charset="0"/>
              </a:rPr>
              <a:t>желтоқсан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23 </a:t>
            </a:r>
            <a:r>
              <a:rPr lang="ru-RU" altLang="ru-RU" sz="1100" b="1" dirty="0" err="1">
                <a:latin typeface="Times New Roman" panose="02020603050405020304" pitchFamily="18" charset="0"/>
                <a:cs typeface="Times New Roman" panose="02020603050405020304" pitchFamily="18" charset="0"/>
              </a:rPr>
              <a:t>желтоқсан</a:t>
            </a:r>
            <a:r>
              <a:rPr lang="ru-RU" altLang="ru-RU" sz="1100" b="1" dirty="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жауын-шашын (жаңбыр, қар), бұрқасын. Тұман, көктайғақ. Жел оңтүстік-шығыстан оңтүстік-батысқа ауысып соғады, күші 9-14 м/с. Ауа температурасы түнде 3-5, күндіз 1 аяз-1 жылы</a:t>
            </a:r>
            <a:r>
              <a:rPr lang="kk-KZ" sz="1100" dirty="0" smtClean="0">
                <a:latin typeface="Times New Roman" pitchFamily="18" charset="0"/>
                <a:cs typeface="Times New Roman" pitchFamily="18" charset="0"/>
              </a:rPr>
              <a:t>.</a:t>
            </a:r>
            <a:endParaRPr lang="kk-KZ" sz="1100" dirty="0" smtClean="0">
              <a:latin typeface="Times New Roman" pitchFamily="18" charset="0"/>
              <a:cs typeface="Times New Roman" pitchFamily="18" charset="0"/>
            </a:endParaRPr>
          </a:p>
          <a:p>
            <a:pPr lvl="0" indent="144000" algn="just"/>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24 </a:t>
            </a:r>
            <a:r>
              <a:rPr lang="kk-KZ" sz="1100" b="1" dirty="0" smtClean="0">
                <a:solidFill>
                  <a:srgbClr val="000000"/>
                </a:solidFill>
                <a:latin typeface="Times New Roman" pitchFamily="18" charset="0"/>
                <a:cs typeface="Times New Roman" pitchFamily="18" charset="0"/>
                <a:sym typeface="+mn-ea"/>
              </a:rPr>
              <a:t>желтоқсанға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23 </a:t>
            </a:r>
            <a:r>
              <a:rPr lang="ru-RU" altLang="ru-RU" sz="1100" b="1" dirty="0" err="1">
                <a:solidFill>
                  <a:srgbClr val="000000"/>
                </a:solidFill>
                <a:latin typeface="Times New Roman" panose="02020603050405020304" pitchFamily="18" charset="0"/>
                <a:cs typeface="Times New Roman" panose="02020603050405020304" pitchFamily="18" charset="0"/>
                <a:sym typeface="+mn-ea"/>
              </a:rPr>
              <a:t>желтоқсан</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24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желтоқсан</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аздаған қар</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жаяу бұрқасын. </a:t>
            </a:r>
            <a:r>
              <a:rPr lang="kk-KZ" sz="1100" dirty="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соғады</a:t>
            </a:r>
            <a:r>
              <a:rPr lang="kk-KZ" sz="1100" dirty="0">
                <a:latin typeface="Times New Roman" pitchFamily="18" charset="0"/>
                <a:cs typeface="Times New Roman" pitchFamily="18" charset="0"/>
              </a:rPr>
              <a:t>, күші </a:t>
            </a:r>
            <a:r>
              <a:rPr lang="kk-KZ" sz="1100" dirty="0" smtClean="0">
                <a:latin typeface="Times New Roman" pitchFamily="18" charset="0"/>
                <a:cs typeface="Times New Roman" pitchFamily="18" charset="0"/>
              </a:rPr>
              <a:t>9-14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 </a:t>
            </a:r>
            <a:r>
              <a:rPr lang="kk-KZ" sz="1100" smtClean="0">
                <a:latin typeface="Times New Roman" pitchFamily="18" charset="0"/>
                <a:cs typeface="Times New Roman" pitchFamily="18" charset="0"/>
              </a:rPr>
              <a:t>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13-15 </a:t>
            </a:r>
            <a:r>
              <a:rPr lang="kk-KZ" sz="1100" dirty="0" smtClean="0">
                <a:latin typeface="Times New Roman" pitchFamily="18" charset="0"/>
                <a:cs typeface="Times New Roman" pitchFamily="18" charset="0"/>
              </a:rPr>
              <a:t>градус аяз</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369058"/>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23 </a:t>
            </a:r>
            <a:r>
              <a:rPr lang="kk-KZ" sz="1100" b="1" dirty="0" smtClean="0">
                <a:solidFill>
                  <a:srgbClr val="000000"/>
                </a:solidFill>
                <a:latin typeface="Times New Roman" panose="02020603050405020304" pitchFamily="18" charset="0"/>
                <a:cs typeface="Times New Roman" panose="02020603050405020304" pitchFamily="18" charset="0"/>
                <a:sym typeface="+mn-ea"/>
              </a:rPr>
              <a:t>желтоқсан </a:t>
            </a:r>
            <a:r>
              <a:rPr lang="kk-KZ" sz="1100" dirty="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24 </a:t>
            </a:r>
            <a:r>
              <a:rPr lang="kk-KZ" sz="1100" b="1" dirty="0" smtClean="0">
                <a:solidFill>
                  <a:srgbClr val="000000"/>
                </a:solidFill>
                <a:latin typeface="Times New Roman" panose="02020603050405020304" pitchFamily="18" charset="0"/>
                <a:cs typeface="Times New Roman" panose="02020603050405020304" pitchFamily="18" charset="0"/>
                <a:sym typeface="+mn-ea"/>
              </a:rPr>
              <a:t>желтоқсан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a:solidFill>
                  <a:srgbClr val="000000"/>
                </a:solidFill>
                <a:latin typeface="Times New Roman" panose="02020603050405020304" pitchFamily="18" charset="0"/>
                <a:cs typeface="Times New Roman" panose="02020603050405020304" pitchFamily="18" charset="0"/>
                <a:sym typeface="+mn-ea"/>
              </a:rPr>
              <a:t>төмендеуі</a:t>
            </a:r>
            <a:r>
              <a:rPr lang="kk-KZ" sz="1100" dirty="0">
                <a:solidFill>
                  <a:srgbClr val="000000"/>
                </a:solidFill>
                <a:latin typeface="Times New Roman" panose="02020603050405020304" pitchFamily="18" charset="0"/>
                <a:cs typeface="Times New Roman" panose="02020603050405020304" pitchFamily="18" charset="0"/>
                <a:sym typeface="+mn-ea"/>
              </a:rPr>
              <a:t> 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37419</TotalTime>
  <Words>577</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7047</cp:revision>
  <cp:lastPrinted>2021-07-01T03:56:27Z</cp:lastPrinted>
  <dcterms:created xsi:type="dcterms:W3CDTF">2018-03-27T06:03:00Z</dcterms:created>
  <dcterms:modified xsi:type="dcterms:W3CDTF">2025-12-22T07:50:18Z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