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4" y="21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37393370"/>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357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092881"/>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желтоқсанға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23 желтоқсан</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24 </a:t>
            </a:r>
            <a:r>
              <a:rPr lang="ru-RU" sz="1200" b="1" dirty="0" err="1" smtClean="0">
                <a:latin typeface="Times New Roman" panose="02020603050405020304" pitchFamily="18" charset="0"/>
                <a:cs typeface="Times New Roman" panose="02020603050405020304" pitchFamily="18" charset="0"/>
              </a:rPr>
              <a:t>желтоқсан</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a:latin typeface="Times New Roman" panose="02020603050405020304" pitchFamily="18" charset="0"/>
                <a:cs typeface="Times New Roman" panose="02020603050405020304" pitchFamily="18" charset="0"/>
              </a:rPr>
              <a:t>Оңтүстік-шығыстан соққан жел оңтүстік-батысқа </a:t>
            </a:r>
            <a:r>
              <a:rPr lang="kk-KZ" altLang="ru-RU" sz="1200" dirty="0" smtClean="0">
                <a:latin typeface="Times New Roman" panose="02020603050405020304" pitchFamily="18" charset="0"/>
                <a:cs typeface="Times New Roman" panose="02020603050405020304" pitchFamily="18" charset="0"/>
              </a:rPr>
              <a:t>ауысады, күші 5-10 м/с. Ауа температурасы түнде  10-12</a:t>
            </a:r>
            <a:r>
              <a:rPr lang="en-US"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5-7 градус аяз. </a:t>
            </a:r>
          </a:p>
          <a:p>
            <a:pPr algn="just"/>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kk-KZ" altLang="ru-RU" sz="1150" b="1" dirty="0" smtClean="0">
                <a:latin typeface="Times New Roman" panose="02020603050405020304" pitchFamily="18" charset="0"/>
                <a:cs typeface="Times New Roman" panose="02020603050405020304" pitchFamily="18" charset="0"/>
              </a:rPr>
              <a:t>25 </a:t>
            </a:r>
            <a:r>
              <a:rPr lang="kk-KZ" altLang="ru-RU" sz="1150" b="1" dirty="0" smtClean="0">
                <a:latin typeface="Times New Roman" panose="02020603050405020304" pitchFamily="18" charset="0"/>
                <a:cs typeface="Times New Roman" panose="02020603050405020304" pitchFamily="18" charset="0"/>
              </a:rPr>
              <a:t>желтоқсанға </a:t>
            </a:r>
            <a:r>
              <a:rPr lang="ru-RU" altLang="ru-RU" sz="1150" b="1" dirty="0" smtClean="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24 </a:t>
            </a:r>
            <a:r>
              <a:rPr lang="ru-RU" sz="1150" b="1" dirty="0" err="1" smtClean="0">
                <a:latin typeface="Times New Roman" panose="02020603050405020304" pitchFamily="18" charset="0"/>
                <a:cs typeface="Times New Roman" panose="02020603050405020304" pitchFamily="18" charset="0"/>
              </a:rPr>
              <a:t>желтоқсан</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25 </a:t>
            </a:r>
            <a:r>
              <a:rPr lang="kk-KZ" altLang="ru-RU" sz="1150" b="1" dirty="0" smtClean="0">
                <a:latin typeface="Times New Roman" panose="02020603050405020304" pitchFamily="18" charset="0"/>
                <a:cs typeface="Times New Roman" panose="02020603050405020304" pitchFamily="18" charset="0"/>
              </a:rPr>
              <a:t>желтоқсан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Кей </a:t>
            </a:r>
            <a:r>
              <a:rPr lang="ru-RU" sz="1150" dirty="0" err="1" smtClean="0">
                <a:latin typeface="Times New Roman" panose="02020603050405020304" pitchFamily="18" charset="0"/>
                <a:cs typeface="Times New Roman" panose="02020603050405020304" pitchFamily="18" charset="0"/>
              </a:rPr>
              <a:t>уақыттарда</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тұман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a:t>
            </a:r>
            <a:r>
              <a:rPr lang="ru-RU" sz="1150" dirty="0" smtClean="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4-6</a:t>
            </a:r>
            <a:r>
              <a:rPr lang="ru-RU" sz="1150" dirty="0" smtClean="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аяз</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23 </a:t>
            </a:r>
            <a:r>
              <a:rPr lang="kk-KZ" altLang="ru-RU" sz="1200" b="1" dirty="0" smtClean="0">
                <a:latin typeface="Times New Roman" panose="02020603050405020304" pitchFamily="18" charset="0"/>
                <a:cs typeface="Times New Roman" panose="02020603050405020304" pitchFamily="18" charset="0"/>
              </a:rPr>
              <a:t>желтоқсанға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75917967"/>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a16="http://schemas.microsoft.com/office/drawing/2014/main" xmlns="" val="3583770891"/>
                    </a:ext>
                  </a:extLst>
                </a:gridCol>
                <a:gridCol w="1435564">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Жайнакова З.Ж./Кириллова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27591</TotalTime>
  <Words>551</Words>
  <Application>Microsoft Office PowerPoint</Application>
  <PresentationFormat>Лист A4 (210x297 мм)</PresentationFormat>
  <Paragraphs>88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5062</cp:revision>
  <cp:lastPrinted>2021-07-01T07:38:07Z</cp:lastPrinted>
  <dcterms:created xsi:type="dcterms:W3CDTF">2018-03-27T06:03:00Z</dcterms:created>
  <dcterms:modified xsi:type="dcterms:W3CDTF">2025-12-23T08:06:16Z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