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475656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3199621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795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0,185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itchFamily="18" charset="0"/>
                          <a:cs typeface="Times New Roman" pitchFamily="18" charset="0"/>
                        </a:rPr>
                        <a:t>0,083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желтоқсан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24 </a:t>
            </a:r>
            <a:r>
              <a:rPr lang="ru-RU" altLang="ru-RU" sz="1100" b="1" dirty="0" err="1">
                <a:latin typeface="Times New Roman" panose="02020603050405020304" pitchFamily="18" charset="0"/>
                <a:cs typeface="Times New Roman" panose="02020603050405020304" pitchFamily="18" charset="0"/>
              </a:rPr>
              <a:t>желтоқсан</a:t>
            </a:r>
            <a:r>
              <a:rPr lang="ru-RU" altLang="ru-RU" sz="1100" b="1" dirty="0">
                <a:latin typeface="Times New Roman" panose="02020603050405020304" pitchFamily="18" charset="0"/>
                <a:cs typeface="Times New Roman" panose="02020603050405020304" pitchFamily="18" charset="0"/>
              </a:rPr>
              <a:t> 20 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қар, жаяу бұрқасын</a:t>
            </a:r>
            <a:r>
              <a:rPr lang="kk-KZ" sz="1100" dirty="0">
                <a:latin typeface="Times New Roman" pitchFamily="18" charset="0"/>
                <a:cs typeface="Times New Roman" pitchFamily="18" charset="0"/>
              </a:rPr>
              <a:t>. Тұман, көктайғақ. Жел </a:t>
            </a:r>
            <a:r>
              <a:rPr lang="kk-KZ" sz="1100" dirty="0" smtClean="0">
                <a:latin typeface="Times New Roman" pitchFamily="18" charset="0"/>
                <a:cs typeface="Times New Roman" pitchFamily="18" charset="0"/>
              </a:rPr>
              <a:t>солтүстік-батыстан соғады</a:t>
            </a:r>
            <a:r>
              <a:rPr lang="kk-KZ" sz="1100" dirty="0">
                <a:latin typeface="Times New Roman" pitchFamily="18" charset="0"/>
                <a:cs typeface="Times New Roman" pitchFamily="18" charset="0"/>
              </a:rPr>
              <a:t>, күші 9-14 м/с. Ауа температурасы түнде </a:t>
            </a:r>
            <a:r>
              <a:rPr lang="kk-KZ" sz="1100" dirty="0" smtClean="0">
                <a:latin typeface="Times New Roman" pitchFamily="18" charset="0"/>
                <a:cs typeface="Times New Roman" pitchFamily="18" charset="0"/>
              </a:rPr>
              <a:t>және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10-12 градус аяз.</a:t>
            </a:r>
            <a:endParaRPr lang="kk-KZ" sz="1100" dirty="0" smtClean="0">
              <a:latin typeface="Times New Roman" pitchFamily="18" charset="0"/>
              <a:cs typeface="Times New Roman" pitchFamily="18" charset="0"/>
            </a:endParaRPr>
          </a:p>
          <a:p>
            <a:pPr lvl="0" indent="144000" algn="just"/>
            <a:endParaRPr lang="ru-RU"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itchFamily="18" charset="0"/>
                <a:cs typeface="Times New Roman" pitchFamily="18" charset="0"/>
                <a:sym typeface="+mn-ea"/>
              </a:rPr>
              <a:t>желтоқсанға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altLang="ru-RU" sz="1100" b="1" dirty="0" err="1">
                <a:solidFill>
                  <a:srgbClr val="000000"/>
                </a:solidFill>
                <a:latin typeface="Times New Roman" panose="02020603050405020304" pitchFamily="18" charset="0"/>
                <a:cs typeface="Times New Roman" panose="02020603050405020304" pitchFamily="18" charset="0"/>
                <a:sym typeface="+mn-ea"/>
              </a:rPr>
              <a:t>желтоқсан</a:t>
            </a:r>
            <a:r>
              <a:rPr lang="ru-RU" alt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Жел солтүстік-батыстан соғады</a:t>
            </a:r>
            <a:r>
              <a:rPr lang="kk-KZ" sz="1100" dirty="0">
                <a:latin typeface="Times New Roman" pitchFamily="18" charset="0"/>
                <a:cs typeface="Times New Roman" pitchFamily="18" charset="0"/>
              </a:rPr>
              <a:t>,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градус аяз</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369058"/>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желтоқсан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37423</TotalTime>
  <Words>569</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7048</cp:revision>
  <cp:lastPrinted>2021-07-01T03:56:27Z</cp:lastPrinted>
  <dcterms:created xsi:type="dcterms:W3CDTF">2018-03-27T06:03:00Z</dcterms:created>
  <dcterms:modified xsi:type="dcterms:W3CDTF">2025-12-23T06:16:17Z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