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4" d="100"/>
          <a:sy n="84" d="100"/>
        </p:scale>
        <p:origin x="108" y="57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43356138"/>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kk-KZ" altLang="x-none" sz="1600" b="1" i="1" dirty="0" smtClean="0">
                          <a:solidFill>
                            <a:srgbClr val="002060"/>
                          </a:solidFill>
                          <a:latin typeface="Times New Roman" panose="02020603050405020304" pitchFamily="18" charset="0"/>
                          <a:cs typeface="Times New Roman" panose="02020603050405020304" pitchFamily="18" charset="0"/>
                        </a:rPr>
                        <a:t>7</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60742821"/>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01</a:t>
                      </a:r>
                      <a:r>
                        <a:rPr lang="kk-KZ"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kk-KZ" sz="1100" b="0" i="0" u="none" strike="noStrike" dirty="0" smtClean="0">
                          <a:solidFill>
                            <a:srgbClr val="000000"/>
                          </a:solidFill>
                          <a:effectLst/>
                          <a:latin typeface="Calibri" panose="020F0502020204030204" pitchFamily="34" charset="0"/>
                        </a:rPr>
                        <a:t>325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a:t>
                      </a:r>
                      <a:r>
                        <a:rPr lang="kk-KZ" sz="1100" b="0" i="0" u="none" strike="noStrike" dirty="0" smtClean="0">
                          <a:solidFill>
                            <a:srgbClr val="000000"/>
                          </a:solidFill>
                          <a:effectLst/>
                          <a:latin typeface="Calibri" panose="020F0502020204030204" pitchFamily="34" charset="0"/>
                        </a:rPr>
                        <a:t>65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a:t>
                      </a:r>
                      <a:r>
                        <a:rPr lang="en-US" sz="1100" b="0" i="0" u="none" strike="noStrike" dirty="0" smtClean="0">
                          <a:solidFill>
                            <a:srgbClr val="000000"/>
                          </a:solidFill>
                          <a:effectLst/>
                          <a:latin typeface="Calibri" panose="020F0502020204030204" pitchFamily="34" charset="0"/>
                        </a:rPr>
                        <a:t>763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smtClean="0">
                <a:latin typeface="Times New Roman" panose="02020603050405020304" pitchFamily="18" charset="0"/>
                <a:cs typeface="Times New Roman" panose="02020603050405020304" pitchFamily="18" charset="0"/>
              </a:rPr>
              <a:t>2</a:t>
            </a:r>
            <a:r>
              <a:rPr lang="kk-KZ" altLang="ru-RU" sz="1100" b="1" dirty="0" smtClean="0">
                <a:latin typeface="Times New Roman" panose="02020603050405020304" pitchFamily="18" charset="0"/>
                <a:cs typeface="Times New Roman" panose="02020603050405020304" pitchFamily="18" charset="0"/>
              </a:rPr>
              <a:t>4</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желтоқсан</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a:t>
            </a:r>
            <a:r>
              <a:rPr lang="kk-KZ" altLang="ru-RU" sz="1100" b="1" dirty="0" smtClean="0">
                <a:solidFill>
                  <a:srgbClr val="000000"/>
                </a:solidFill>
                <a:latin typeface="Times New Roman" panose="02020603050405020304" pitchFamily="18" charset="0"/>
                <a:cs typeface="Times New Roman" panose="02020603050405020304" pitchFamily="18" charset="0"/>
              </a:rPr>
              <a:t>3 желтоқсан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a:t>
            </a:r>
            <a:r>
              <a:rPr lang="kk-KZ" altLang="ru-RU" sz="1100" b="1" dirty="0" smtClean="0">
                <a:solidFill>
                  <a:srgbClr val="000000"/>
                </a:solidFill>
                <a:latin typeface="Times New Roman" panose="02020603050405020304" pitchFamily="18" charset="0"/>
                <a:cs typeface="Times New Roman" panose="02020603050405020304" pitchFamily="18" charset="0"/>
              </a:rPr>
              <a:t>.</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a:t>
            </a:r>
            <a:r>
              <a:rPr lang="kk-KZ" altLang="ru-RU" sz="1100" b="1" dirty="0" smtClean="0">
                <a:solidFill>
                  <a:srgbClr val="000000"/>
                </a:solidFill>
                <a:latin typeface="Times New Roman" panose="02020603050405020304" pitchFamily="18" charset="0"/>
                <a:cs typeface="Times New Roman" panose="02020603050405020304" pitchFamily="18" charset="0"/>
              </a:rPr>
              <a:t>4</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желтоқсан</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5-10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1-3,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4-6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a:t>
            </a:r>
            <a:r>
              <a:rPr lang="kk-KZ" sz="1100" b="1" dirty="0" smtClean="0">
                <a:solidFill>
                  <a:srgbClr val="000000"/>
                </a:solidFill>
                <a:latin typeface="Times New Roman" panose="02020603050405020304" pitchFamily="18" charset="0"/>
                <a:cs typeface="Times New Roman" panose="02020603050405020304" pitchFamily="18" charset="0"/>
              </a:rPr>
              <a:t>5</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желтоқсан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2</a:t>
            </a:r>
            <a:r>
              <a:rPr lang="kk-KZ"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желтоқсан</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a:t>
            </a:r>
            <a:r>
              <a:rPr lang="kk-KZ" sz="1100" b="1" dirty="0" smtClean="0">
                <a:solidFill>
                  <a:srgbClr val="000000"/>
                </a:solidFill>
                <a:latin typeface="Times New Roman" panose="02020603050405020304" pitchFamily="18" charset="0"/>
                <a:cs typeface="Times New Roman" panose="02020603050405020304" pitchFamily="18" charset="0"/>
              </a:rPr>
              <a:t>5 желтоқсан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солтүстік-батыстан </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7-12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a:t>
            </a:r>
            <a:r>
              <a:rPr lang="kk-KZ" sz="1100" dirty="0" smtClean="0">
                <a:solidFill>
                  <a:prstClr val="black"/>
                </a:solidFill>
                <a:latin typeface="Times New Roman" pitchFamily="18" charset="0"/>
                <a:cs typeface="Times New Roman" pitchFamily="18" charset="0"/>
              </a:rPr>
              <a:t>-3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Адылбаева Г.Б./ </a:t>
            </a:r>
            <a:r>
              <a:rPr lang="kk-KZ" altLang="ru-RU" sz="1000" b="1" i="1" dirty="0" smtClean="0">
                <a:solidFill>
                  <a:srgbClr val="000000"/>
                </a:solidFill>
                <a:latin typeface="Times New Roman" panose="02020603050405020304" pitchFamily="18" charset="0"/>
                <a:cs typeface="Times New Roman" panose="02020603050405020304" pitchFamily="18" charset="0"/>
              </a:rPr>
              <a:t>Бочкова Н</a:t>
            </a:r>
            <a:r>
              <a:rPr lang="kk-KZ" altLang="ru-RU" sz="1000" b="1" i="1" dirty="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31066</TotalTime>
  <Words>586</Words>
  <Application>Microsoft Office PowerPoint</Application>
  <PresentationFormat>Лист A4 (210x297 мм)</PresentationFormat>
  <Paragraphs>91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4145</cp:revision>
  <cp:lastPrinted>2021-07-01T07:38:07Z</cp:lastPrinted>
  <dcterms:created xsi:type="dcterms:W3CDTF">2018-03-27T06:03:00Z</dcterms:created>
  <dcterms:modified xsi:type="dcterms:W3CDTF">2025-12-23T07:17:18Z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