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818665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қар, жаяу бұрқасын. Оңтүстік-шығыстан соққан жел оңтүстік-батысқа ауысады, күші 8-13 м/с. Ауа температурасы түнде 8-10, күндіз 3-5 градус 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аяз</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4496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27079</TotalTime>
  <Words>612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5118</cp:revision>
  <cp:lastPrinted>2021-07-01T07:38:07Z</cp:lastPrinted>
  <dcterms:created xsi:type="dcterms:W3CDTF">2018-03-27T06:03:00Z</dcterms:created>
  <dcterms:modified xsi:type="dcterms:W3CDTF">2025-12-23T08:00:16Z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