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134695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23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57177" y="144747"/>
            <a:ext cx="4712545"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24 </a:t>
            </a:r>
            <a:r>
              <a:rPr lang="kk-KZ" sz="1150" b="1" dirty="0" smtClean="0">
                <a:latin typeface="Times New Roman" panose="02020603050405020304" pitchFamily="18" charset="0"/>
                <a:cs typeface="Times New Roman" panose="02020603050405020304" pitchFamily="18" charset="0"/>
              </a:rPr>
              <a:t>желтоқсанға а</a:t>
            </a:r>
            <a:r>
              <a:rPr lang="kk-KZ" altLang="ru-RU" sz="1150" b="1" dirty="0" smtClean="0">
                <a:latin typeface="Times New Roman" pitchFamily="18" charset="0"/>
                <a:cs typeface="Times New Roman" pitchFamily="18" charset="0"/>
              </a:rPr>
              <a:t>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150" b="1" dirty="0" smtClean="0">
                <a:solidFill>
                  <a:srgbClr val="000000"/>
                </a:solidFill>
                <a:latin typeface="Times New Roman" pitchFamily="18" charset="0"/>
                <a:cs typeface="Times New Roman" pitchFamily="18" charset="0"/>
              </a:rPr>
              <a:t>23</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smtClean="0">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ru-RU" altLang="ru-RU" sz="1150" dirty="0" smtClean="0">
                <a:solidFill>
                  <a:srgbClr val="000000"/>
                </a:solidFill>
                <a:latin typeface="Times New Roman" pitchFamily="18" charset="0"/>
                <a:cs typeface="Times New Roman" pitchFamily="18" charset="0"/>
                <a:sym typeface="+mn-ea"/>
              </a:rPr>
              <a:t>Б</a:t>
            </a:r>
            <a:r>
              <a:rPr lang="kk-KZ" altLang="ru-RU" sz="1150" dirty="0" smtClean="0">
                <a:latin typeface="Times New Roman" panose="02020603050405020304" pitchFamily="18" charset="0"/>
                <a:cs typeface="Times New Roman" panose="02020603050405020304" pitchFamily="18" charset="0"/>
                <a:sym typeface="+mn-ea"/>
              </a:rPr>
              <a:t>ұлтты</a:t>
            </a:r>
            <a:r>
              <a:rPr lang="kk-KZ" altLang="ru-RU" sz="1150" dirty="0">
                <a:latin typeface="Times New Roman" panose="02020603050405020304" pitchFamily="18" charset="0"/>
                <a:cs typeface="Times New Roman" panose="02020603050405020304" pitchFamily="18" charset="0"/>
                <a:sym typeface="+mn-ea"/>
              </a:rPr>
              <a:t>, </a:t>
            </a:r>
            <a:r>
              <a:rPr lang="kk-KZ" altLang="ru-RU" sz="1150" dirty="0" smtClean="0">
                <a:latin typeface="Times New Roman" panose="02020603050405020304" pitchFamily="18" charset="0"/>
                <a:cs typeface="Times New Roman" panose="02020603050405020304" pitchFamily="18" charset="0"/>
                <a:sym typeface="+mn-ea"/>
              </a:rPr>
              <a:t>түнде</a:t>
            </a:r>
            <a:r>
              <a:rPr lang="kk-KZ" altLang="ru-RU" sz="1150" dirty="0" smtClean="0">
                <a:latin typeface="Times New Roman" panose="02020603050405020304" pitchFamily="18" charset="0"/>
                <a:cs typeface="Times New Roman" panose="02020603050405020304" pitchFamily="18" charset="0"/>
                <a:sym typeface="+mn-ea"/>
              </a:rPr>
              <a:t> </a:t>
            </a:r>
            <a:r>
              <a:rPr lang="kk-KZ" altLang="ru-RU" sz="1150" dirty="0" smtClean="0">
                <a:latin typeface="Times New Roman" panose="02020603050405020304" pitchFamily="18" charset="0"/>
                <a:cs typeface="Times New Roman" panose="02020603050405020304" pitchFamily="18" charset="0"/>
                <a:sym typeface="+mn-ea"/>
              </a:rPr>
              <a:t>қар жауады</a:t>
            </a:r>
            <a:r>
              <a:rPr lang="kk-KZ" altLang="ru-RU" sz="1150" dirty="0" smtClean="0">
                <a:latin typeface="Times New Roman" panose="02020603050405020304" pitchFamily="18" charset="0"/>
                <a:cs typeface="Times New Roman" panose="02020603050405020304" pitchFamily="18" charset="0"/>
                <a:sym typeface="+mn-ea"/>
              </a:rPr>
              <a:t>, </a:t>
            </a:r>
            <a:r>
              <a:rPr lang="kk-KZ" altLang="ru-RU" sz="1150" dirty="0" smtClean="0">
                <a:latin typeface="Times New Roman" panose="02020603050405020304" pitchFamily="18" charset="0"/>
                <a:cs typeface="Times New Roman" panose="02020603050405020304" pitchFamily="18" charset="0"/>
                <a:sym typeface="+mn-ea"/>
              </a:rPr>
              <a:t>көктайғақ болады. </a:t>
            </a:r>
            <a:r>
              <a:rPr lang="kk-KZ" altLang="ru-RU" sz="1150" dirty="0" smtClean="0">
                <a:latin typeface="Times New Roman" panose="02020603050405020304" pitchFamily="18" charset="0"/>
                <a:cs typeface="Times New Roman" panose="02020603050405020304" pitchFamily="18" charset="0"/>
                <a:sym typeface="+mn-ea"/>
              </a:rPr>
              <a:t>Оңтүстік-батыстан, батыстан </a:t>
            </a:r>
            <a:r>
              <a:rPr lang="kk-KZ" altLang="ru-RU" sz="1150" dirty="0" smtClean="0">
                <a:latin typeface="Times New Roman" panose="02020603050405020304" pitchFamily="18" charset="0"/>
                <a:cs typeface="Times New Roman" panose="02020603050405020304" pitchFamily="18" charset="0"/>
                <a:sym typeface="+mn-ea"/>
              </a:rPr>
              <a:t>жел </a:t>
            </a:r>
            <a:r>
              <a:rPr lang="kk-KZ" altLang="ru-RU" sz="1150" dirty="0">
                <a:latin typeface="Times New Roman" panose="02020603050405020304" pitchFamily="18" charset="0"/>
                <a:cs typeface="Times New Roman" panose="02020603050405020304" pitchFamily="18" charset="0"/>
                <a:sym typeface="+mn-ea"/>
              </a:rPr>
              <a:t>соғады, күші </a:t>
            </a:r>
            <a:r>
              <a:rPr lang="kk-KZ" altLang="ru-RU" sz="1150" dirty="0" smtClean="0">
                <a:latin typeface="Times New Roman" panose="02020603050405020304" pitchFamily="18" charset="0"/>
                <a:cs typeface="Times New Roman" panose="02020603050405020304" pitchFamily="18" charset="0"/>
                <a:sym typeface="+mn-ea"/>
              </a:rPr>
              <a:t>9-14 </a:t>
            </a:r>
            <a:r>
              <a:rPr lang="kk-KZ" altLang="ru-RU" sz="1150" dirty="0">
                <a:latin typeface="Times New Roman" panose="02020603050405020304" pitchFamily="18" charset="0"/>
                <a:cs typeface="Times New Roman" panose="02020603050405020304" pitchFamily="18" charset="0"/>
                <a:sym typeface="+mn-ea"/>
              </a:rPr>
              <a:t>м/с. Ауа температурасы </a:t>
            </a:r>
            <a:r>
              <a:rPr lang="kk-KZ" altLang="ru-RU" sz="1150" dirty="0" smtClean="0">
                <a:latin typeface="Times New Roman" panose="02020603050405020304" pitchFamily="18" charset="0"/>
                <a:cs typeface="Times New Roman" panose="02020603050405020304" pitchFamily="18" charset="0"/>
                <a:sym typeface="+mn-ea"/>
              </a:rPr>
              <a:t>түнде және </a:t>
            </a:r>
            <a:r>
              <a:rPr lang="kk-KZ" altLang="ru-RU" sz="1150" dirty="0">
                <a:latin typeface="Times New Roman" panose="02020603050405020304" pitchFamily="18" charset="0"/>
                <a:cs typeface="Times New Roman" panose="02020603050405020304" pitchFamily="18" charset="0"/>
                <a:sym typeface="+mn-ea"/>
              </a:rPr>
              <a:t>күндіз </a:t>
            </a:r>
            <a:r>
              <a:rPr lang="kk-KZ" altLang="ru-RU" sz="1150" dirty="0" smtClean="0">
                <a:latin typeface="Times New Roman" panose="02020603050405020304" pitchFamily="18" charset="0"/>
                <a:cs typeface="Times New Roman" panose="02020603050405020304" pitchFamily="18" charset="0"/>
                <a:sym typeface="+mn-ea"/>
              </a:rPr>
              <a:t>3-5 </a:t>
            </a:r>
            <a:r>
              <a:rPr lang="kk-KZ" altLang="ru-RU" sz="1150" dirty="0">
                <a:latin typeface="Times New Roman" panose="02020603050405020304" pitchFamily="18" charset="0"/>
                <a:cs typeface="Times New Roman" panose="02020603050405020304" pitchFamily="18" charset="0"/>
                <a:sym typeface="+mn-ea"/>
              </a:rPr>
              <a:t>градус </a:t>
            </a:r>
            <a:r>
              <a:rPr lang="kk-KZ" altLang="ru-RU" sz="1150" dirty="0" smtClean="0">
                <a:latin typeface="Times New Roman" panose="02020603050405020304" pitchFamily="18" charset="0"/>
                <a:cs typeface="Times New Roman" panose="02020603050405020304" pitchFamily="18" charset="0"/>
                <a:sym typeface="+mn-ea"/>
              </a:rPr>
              <a:t>суық болады.</a:t>
            </a:r>
          </a:p>
          <a:p>
            <a:pPr algn="ctr"/>
            <a:r>
              <a:rPr lang="kk-KZ" sz="1150" b="1" dirty="0" smtClean="0">
                <a:latin typeface="Times New Roman" panose="02020603050405020304" pitchFamily="18" charset="0"/>
                <a:cs typeface="Times New Roman" panose="02020603050405020304" pitchFamily="18" charset="0"/>
              </a:rPr>
              <a:t>25 </a:t>
            </a:r>
            <a:r>
              <a:rPr lang="kk-KZ" sz="1150" b="1" dirty="0" smtClean="0">
                <a:latin typeface="Times New Roman" panose="02020603050405020304" pitchFamily="18" charset="0"/>
                <a:cs typeface="Times New Roman" panose="02020603050405020304" pitchFamily="18" charset="0"/>
              </a:rPr>
              <a:t>желтоқсанға</a:t>
            </a:r>
            <a:endParaRPr lang="kk-KZ" sz="1150" b="1" dirty="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ru-RU" sz="1150" b="1" dirty="0" smtClean="0">
                <a:solidFill>
                  <a:srgbClr val="000000"/>
                </a:solidFill>
                <a:latin typeface="Times New Roman" pitchFamily="18" charset="0"/>
                <a:cs typeface="Times New Roman" pitchFamily="18" charset="0"/>
              </a:rPr>
              <a:t>24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ru-RU" altLang="ru-RU" sz="1150" dirty="0" err="1" smtClean="0">
                <a:solidFill>
                  <a:srgbClr val="000000"/>
                </a:solidFill>
                <a:latin typeface="Times New Roman" pitchFamily="18" charset="0"/>
                <a:cs typeface="Times New Roman" pitchFamily="18" charset="0"/>
                <a:sym typeface="+mn-ea"/>
              </a:rPr>
              <a:t>Көшпелі</a:t>
            </a:r>
            <a:r>
              <a:rPr lang="ru-RU" altLang="ru-RU" sz="1150" dirty="0" smtClean="0">
                <a:solidFill>
                  <a:srgbClr val="000000"/>
                </a:solidFill>
                <a:latin typeface="Times New Roman" pitchFamily="18" charset="0"/>
                <a:cs typeface="Times New Roman" pitchFamily="18" charset="0"/>
                <a:sym typeface="+mn-ea"/>
              </a:rPr>
              <a:t> б</a:t>
            </a:r>
            <a:r>
              <a:rPr lang="kk-KZ" altLang="ru-RU" sz="1150" dirty="0" smtClean="0">
                <a:latin typeface="Times New Roman" panose="02020603050405020304" pitchFamily="18" charset="0"/>
                <a:cs typeface="Times New Roman" panose="02020603050405020304" pitchFamily="18" charset="0"/>
                <a:sym typeface="+mn-ea"/>
              </a:rPr>
              <a:t>ұлтты</a:t>
            </a:r>
            <a:r>
              <a:rPr lang="kk-KZ" altLang="ru-RU" sz="1150" dirty="0" smtClean="0">
                <a:latin typeface="Times New Roman" panose="02020603050405020304" pitchFamily="18" charset="0"/>
                <a:cs typeface="Times New Roman" panose="02020603050405020304" pitchFamily="18" charset="0"/>
                <a:sym typeface="+mn-ea"/>
              </a:rPr>
              <a:t>, </a:t>
            </a:r>
            <a:r>
              <a:rPr lang="kk-KZ" altLang="ru-RU" sz="1150" dirty="0" smtClean="0">
                <a:latin typeface="Times New Roman" panose="02020603050405020304" pitchFamily="18" charset="0"/>
                <a:cs typeface="Times New Roman" panose="02020603050405020304" pitchFamily="18" charset="0"/>
                <a:sym typeface="+mn-ea"/>
              </a:rPr>
              <a:t>жауын-шашынсыз</a:t>
            </a:r>
            <a:r>
              <a:rPr lang="kk-KZ" sz="1150" dirty="0" smtClean="0">
                <a:latin typeface="Times New Roman" panose="02020603050405020304" pitchFamily="18" charset="0"/>
                <a:cs typeface="Times New Roman" panose="02020603050405020304" pitchFamily="18" charset="0"/>
              </a:rPr>
              <a:t>. Батыстан, солтүстік-батыстан </a:t>
            </a:r>
            <a:r>
              <a:rPr lang="kk-KZ" sz="1150" dirty="0" smtClean="0">
                <a:latin typeface="Times New Roman" panose="02020603050405020304" pitchFamily="18" charset="0"/>
                <a:cs typeface="Times New Roman" panose="02020603050405020304" pitchFamily="18" charset="0"/>
              </a:rPr>
              <a:t>жел соғады, күші 3-8 м/с. Ауа температурасы </a:t>
            </a:r>
            <a:r>
              <a:rPr lang="kk-KZ" sz="1150" dirty="0" smtClean="0">
                <a:latin typeface="Times New Roman" panose="02020603050405020304" pitchFamily="18" charset="0"/>
                <a:cs typeface="Times New Roman" panose="02020603050405020304" pitchFamily="18" charset="0"/>
              </a:rPr>
              <a:t>23-25 </a:t>
            </a:r>
            <a:r>
              <a:rPr lang="kk-KZ" sz="1150" dirty="0" smtClean="0">
                <a:latin typeface="Times New Roman" panose="02020603050405020304" pitchFamily="18" charset="0"/>
                <a:cs typeface="Times New Roman" panose="02020603050405020304" pitchFamily="18" charset="0"/>
              </a:rPr>
              <a:t>градус </a:t>
            </a:r>
            <a:r>
              <a:rPr lang="kk-KZ" sz="1150" dirty="0" smtClean="0">
                <a:latin typeface="Times New Roman" panose="02020603050405020304" pitchFamily="18" charset="0"/>
                <a:cs typeface="Times New Roman" panose="02020603050405020304" pitchFamily="18" charset="0"/>
              </a:rPr>
              <a:t>аяз</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45937451"/>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1353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240" y="2358483"/>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24 </a:t>
            </a:r>
            <a:r>
              <a:rPr lang="kk-KZ" sz="1150" dirty="0" smtClean="0">
                <a:solidFill>
                  <a:schemeClr val="tx1"/>
                </a:solidFill>
                <a:latin typeface="Times New Roman" panose="02020603050405020304" pitchFamily="18" charset="0"/>
                <a:cs typeface="Times New Roman" panose="02020603050405020304" pitchFamily="18" charset="0"/>
              </a:rPr>
              <a:t>желтоқсанда, </a:t>
            </a:r>
            <a:r>
              <a:rPr lang="ru-RU" sz="1150" dirty="0" smtClean="0">
                <a:solidFill>
                  <a:schemeClr val="tx1"/>
                </a:solidFill>
                <a:latin typeface="Times New Roman" panose="02020603050405020304" pitchFamily="18" charset="0"/>
                <a:cs typeface="Times New Roman" panose="02020603050405020304" pitchFamily="18" charset="0"/>
              </a:rPr>
              <a:t>25</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желтоқсан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33240" y="328083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39036</TotalTime>
  <Words>535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6379</cp:revision>
  <cp:lastPrinted>2021-07-01T07:38:07Z</cp:lastPrinted>
  <dcterms:created xsi:type="dcterms:W3CDTF">2018-03-27T06:03:00Z</dcterms:created>
  <dcterms:modified xsi:type="dcterms:W3CDTF">2025-12-23T07:16:24Z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