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6294411"/>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114301"/>
            <a:ext cx="4681538" cy="2046714"/>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2025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24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a:t>
            </a:r>
            <a:endParaRPr lang="kk-KZ" sz="11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100" b="1" dirty="0" smtClean="0">
                <a:solidFill>
                  <a:prstClr val="black"/>
                </a:solidFill>
                <a:latin typeface="Times New Roman" panose="02020603050405020304" pitchFamily="18" charset="0"/>
                <a:cs typeface="Times New Roman" panose="02020603050405020304" pitchFamily="18" charset="0"/>
              </a:rPr>
              <a:t>23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24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2025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1400">
                <a:solidFill>
                  <a:srgbClr val="000000"/>
                </a:solidFill>
                <a:latin typeface="Times New Roman" panose="02020603050405020304" pitchFamily="18" charset="0"/>
                <a:ea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таңертең </a:t>
            </a:r>
            <a:r>
              <a:rPr lang="kk-KZ" sz="1200" kern="1400">
                <a:solidFill>
                  <a:srgbClr val="000000"/>
                </a:solidFill>
                <a:latin typeface="Times New Roman" panose="02020603050405020304" pitchFamily="18" charset="0"/>
                <a:ea typeface="Times New Roman" panose="02020603050405020304" pitchFamily="18" charset="0"/>
              </a:rPr>
              <a:t>және </a:t>
            </a:r>
            <a:r>
              <a:rPr lang="kk-KZ" sz="120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қар, жаяу бұрқасын</a:t>
            </a:r>
            <a:r>
              <a:rPr lang="kk-KZ" sz="1200" smtClean="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көктайғак</a:t>
            </a:r>
            <a:r>
              <a:rPr lang="ru-RU" sz="1200" smtClean="0">
                <a:solidFill>
                  <a:prstClr val="black"/>
                </a:solidFill>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Оңтүстік-батыстан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2-4</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аяз.</a:t>
            </a:r>
          </a:p>
          <a:p>
            <a:pPr algn="just"/>
            <a:endParaRPr lang="kk-KZ" sz="1200" dirty="0" smtClean="0">
              <a:solidFill>
                <a:prstClr val="black"/>
              </a:solidFill>
              <a:latin typeface="Times New Roman" panose="02020603050405020304" pitchFamily="18" charset="0"/>
              <a:cs typeface="Times New Roman" panose="02020603050405020304" pitchFamily="18" charset="0"/>
            </a:endParaRP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2025 жылғы </a:t>
            </a:r>
            <a:r>
              <a:rPr lang="kk-KZ" sz="1100" b="1" dirty="0" smtClean="0">
                <a:solidFill>
                  <a:prstClr val="black"/>
                </a:solidFill>
                <a:latin typeface="Times New Roman" panose="02020603050405020304" pitchFamily="18" charset="0"/>
                <a:cs typeface="Times New Roman" panose="02020603050405020304" pitchFamily="18" charset="0"/>
              </a:rPr>
              <a:t>25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p>
          <a:p>
            <a:pPr lvl="0" algn="ctr"/>
            <a:r>
              <a:rPr lang="kk-KZ" sz="1100" b="1" dirty="0" smtClean="0">
                <a:solidFill>
                  <a:prstClr val="black"/>
                </a:solidFill>
                <a:latin typeface="Times New Roman" panose="02020603050405020304" pitchFamily="18" charset="0"/>
                <a:cs typeface="Times New Roman" panose="02020603050405020304" pitchFamily="18" charset="0"/>
              </a:rPr>
              <a:t>24 </a:t>
            </a:r>
            <a:r>
              <a:rPr lang="kk-KZ" sz="1100" b="1" dirty="0" smtClean="0">
                <a:solidFill>
                  <a:prstClr val="black"/>
                </a:solidFill>
                <a:latin typeface="Times New Roman" panose="02020603050405020304" pitchFamily="18" charset="0"/>
                <a:cs typeface="Times New Roman" panose="02020603050405020304" pitchFamily="18" charset="0"/>
              </a:rPr>
              <a:t>желтоқсан </a:t>
            </a:r>
            <a:r>
              <a:rPr lang="kk-KZ" sz="1100" b="1" dirty="0" smtClean="0">
                <a:latin typeface="Times New Roman" panose="02020603050405020304" pitchFamily="18" charset="0"/>
                <a:cs typeface="Times New Roman" panose="02020603050405020304" pitchFamily="18" charset="0"/>
              </a:rPr>
              <a:t>сағ. 20-ден бастап </a:t>
            </a:r>
            <a:r>
              <a:rPr lang="kk-KZ" sz="1100" b="1" dirty="0" smtClean="0">
                <a:solidFill>
                  <a:prstClr val="black"/>
                </a:solidFill>
                <a:latin typeface="Times New Roman" panose="02020603050405020304" pitchFamily="18" charset="0"/>
                <a:cs typeface="Times New Roman" panose="02020603050405020304" pitchFamily="18" charset="0"/>
              </a:rPr>
              <a:t>25 </a:t>
            </a:r>
            <a:r>
              <a:rPr lang="kk-KZ" sz="1100" b="1" dirty="0">
                <a:solidFill>
                  <a:prstClr val="black"/>
                </a:solidFill>
                <a:latin typeface="Times New Roman" panose="02020603050405020304" pitchFamily="18" charset="0"/>
                <a:cs typeface="Times New Roman" panose="02020603050405020304" pitchFamily="18" charset="0"/>
              </a:rPr>
              <a:t>желтоқсан </a:t>
            </a:r>
            <a:r>
              <a:rPr lang="kk-KZ" altLang="ru-RU" sz="1100" b="1" dirty="0" smtClean="0">
                <a:solidFill>
                  <a:prstClr val="black"/>
                </a:solidFill>
                <a:latin typeface="Times New Roman" panose="02020603050405020304" pitchFamily="18" charset="0"/>
                <a:cs typeface="Times New Roman" panose="02020603050405020304" pitchFamily="18" charset="0"/>
              </a:rPr>
              <a:t>2025 ж.</a:t>
            </a:r>
            <a:r>
              <a:rPr lang="kk-KZ" sz="11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Бұлтты</a:t>
            </a:r>
            <a:r>
              <a:rPr lang="kk-KZ" sz="1200" kern="900" dirty="0">
                <a:solidFill>
                  <a:srgbClr val="000000"/>
                </a:solidFill>
                <a:latin typeface="Times New Roman" panose="02020603050405020304" pitchFamily="18" charset="0"/>
                <a:ea typeface="Times New Roman" panose="02020603050405020304" pitchFamily="18" charset="0"/>
              </a:rPr>
              <a:t>,</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 Оңтүстік-батыстан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21-23</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80013549"/>
              </p:ext>
            </p:extLst>
          </p:nvPr>
        </p:nvGraphicFramePr>
        <p:xfrm>
          <a:off x="5021476" y="4112227"/>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r>
                        <a:rPr lang="en-US" sz="1100" b="0" i="0" u="none" strike="noStrike" dirty="0" smtClean="0">
                          <a:solidFill>
                            <a:srgbClr val="000000"/>
                          </a:solidFill>
                          <a:effectLst/>
                          <a:latin typeface="Calibri" panose="020F0502020204030204" pitchFamily="34" charset="0"/>
                        </a:rPr>
                        <a:t>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0,0</a:t>
                      </a:r>
                      <a:r>
                        <a:rPr lang="ru-RU"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104356953"/>
              </p:ext>
            </p:extLst>
          </p:nvPr>
        </p:nvGraphicFramePr>
        <p:xfrm>
          <a:off x="4996988" y="6248200"/>
          <a:ext cx="4780548" cy="579120"/>
        </p:xfrm>
        <a:graphic>
          <a:graphicData uri="http://schemas.openxmlformats.org/drawingml/2006/table">
            <a:tbl>
              <a:tblPr/>
              <a:tblGrid>
                <a:gridCol w="4780548">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63310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683" y="3281555"/>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9334" y="237331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25 </a:t>
            </a:r>
            <a:r>
              <a:rPr lang="kk-KZ" sz="1200" dirty="0" smtClean="0">
                <a:solidFill>
                  <a:prstClr val="black"/>
                </a:solidFill>
                <a:latin typeface="Times New Roman" panose="02020603050405020304" pitchFamily="18" charset="0"/>
                <a:cs typeface="Times New Roman" panose="02020603050405020304" pitchFamily="18" charset="0"/>
              </a:rPr>
              <a:t>желтоқсан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27605</TotalTime>
  <Words>591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5311</cp:revision>
  <cp:lastPrinted>2021-07-01T07:38:07Z</cp:lastPrinted>
  <dcterms:created xsi:type="dcterms:W3CDTF">2018-03-27T06:03:00Z</dcterms:created>
  <dcterms:modified xsi:type="dcterms:W3CDTF">2025-12-23T07:15:45Z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