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2" d="100"/>
          <a:sy n="102" d="100"/>
        </p:scale>
        <p:origin x="1560"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30108433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357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23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4</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3</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ru-RU" altLang="ru-RU" sz="1200" b="1" dirty="0">
              <a:latin typeface="Times New Roman" panose="02020603050405020304" pitchFamily="18" charset="0"/>
              <a:cs typeface="Times New Roman" pitchFamily="18" charset="0"/>
            </a:endParaRPr>
          </a:p>
          <a:p>
            <a:pPr indent="355600" algn="just" hangingPunct="1">
              <a:defRPr/>
            </a:pPr>
            <a:r>
              <a:rPr lang="ru-RU" sz="1200" dirty="0" err="1">
                <a:solidFill>
                  <a:prstClr val="black"/>
                </a:solidFill>
                <a:latin typeface="Times New Roman" panose="02020603050405020304" pitchFamily="18" charset="0"/>
                <a:cs typeface="Times New Roman" pitchFamily="18" charset="0"/>
              </a:rPr>
              <a:t>Бұлтты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қар</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жауын-шашын</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жаңбыр, </a:t>
            </a:r>
            <a:r>
              <a:rPr lang="ru-RU" sz="1200" dirty="0" err="1">
                <a:solidFill>
                  <a:prstClr val="black"/>
                </a:solidFill>
                <a:latin typeface="Times New Roman" panose="02020603050405020304" pitchFamily="18" charset="0"/>
                <a:cs typeface="Times New Roman" pitchFamily="18" charset="0"/>
              </a:rPr>
              <a:t>қар</a:t>
            </a:r>
            <a:r>
              <a:rPr lang="en-US"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Бұрқасын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көктайғақ</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О</a:t>
            </a:r>
            <a:r>
              <a:rPr lang="ru-RU" sz="1200" dirty="0" err="1">
                <a:solidFill>
                  <a:prstClr val="black"/>
                </a:solidFill>
                <a:latin typeface="Times New Roman" panose="02020603050405020304" pitchFamily="18" charset="0"/>
                <a:cs typeface="Times New Roman" pitchFamily="18" charset="0"/>
              </a:rPr>
              <a:t>ңтүстік-батыстан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ru-RU" sz="1200" dirty="0" err="1">
                <a:solidFill>
                  <a:prstClr val="black"/>
                </a:solidFill>
                <a:latin typeface="Times New Roman" panose="02020603050405020304" pitchFamily="18" charset="0"/>
                <a:cs typeface="Times New Roman" pitchFamily="18" charset="0"/>
              </a:rPr>
              <a:t>екпіні</a:t>
            </a:r>
            <a:r>
              <a:rPr lang="ru-RU" sz="1200" dirty="0">
                <a:solidFill>
                  <a:prstClr val="black"/>
                </a:solidFill>
                <a:latin typeface="Times New Roman" panose="02020603050405020304" pitchFamily="18" charset="0"/>
                <a:cs typeface="Times New Roman" pitchFamily="18" charset="0"/>
              </a:rPr>
              <a:t> 15-20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4-6 градус </a:t>
            </a:r>
            <a:r>
              <a:rPr lang="ru-RU" sz="1200" dirty="0" err="1">
                <a:solidFill>
                  <a:prstClr val="black"/>
                </a:solidFill>
                <a:latin typeface="Times New Roman" panose="02020603050405020304" pitchFamily="18" charset="0"/>
                <a:cs typeface="Times New Roman" pitchFamily="18" charset="0"/>
              </a:rPr>
              <a:t>аяз</a:t>
            </a:r>
            <a:r>
              <a:rPr lang="ru-RU" sz="1200" dirty="0">
                <a:solidFill>
                  <a:prstClr val="black"/>
                </a:solidFill>
                <a:latin typeface="Times New Roman" panose="02020603050405020304" pitchFamily="18" charset="0"/>
                <a:cs typeface="Times New Roman" pitchFamily="18" charset="0"/>
              </a:rPr>
              <a:t> ,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0 градус </a:t>
            </a:r>
            <a:r>
              <a:rPr lang="ru-RU" sz="1200" dirty="0" err="1">
                <a:solidFill>
                  <a:prstClr val="black"/>
                </a:solidFill>
                <a:latin typeface="Times New Roman" panose="02020603050405020304" pitchFamily="18" charset="0"/>
                <a:cs typeface="Times New Roman" pitchFamily="18" charset="0"/>
              </a:rPr>
              <a:t>шамасында</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a:t>
            </a:r>
          </a:p>
          <a:p>
            <a:pPr indent="355600" algn="ctr" hangingPunct="1">
              <a:defRPr/>
            </a:pPr>
            <a:r>
              <a:rPr lang="ru-RU" altLang="ru-RU" sz="1200" b="1">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25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24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25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Бұлтты, қар, бұрқасын, көктайғақ.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400843852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4</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1032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a:t>
            </a:r>
            <a:r>
              <a:rPr lang="en-US" dirty="0"/>
              <a:t>2</a:t>
            </a:r>
            <a:r>
              <a:rPr lang="ru-RU" dirty="0"/>
              <a:t>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sz="1200" b="1" dirty="0" err="1">
                <a:latin typeface="Times New Roman" pitchFamily="18" charset="0"/>
                <a:cs typeface="Times New Roman" pitchFamily="18" charset="0"/>
              </a:rPr>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2577</TotalTime>
  <Words>691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273</cp:revision>
  <dcterms:modified xsi:type="dcterms:W3CDTF">2025-12-23T08:22:01Z</dcterms:modified>
</cp:coreProperties>
</file>