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86" d="100"/>
          <a:sy n="86" d="100"/>
        </p:scale>
        <p:origin x="1656" y="6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5903173"/>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a:t>
                      </a:r>
                      <a:r>
                        <a:rPr lang="ru-RU" altLang="zh-CN" sz="1200" b="1" i="1" baseline="0" dirty="0">
                          <a:solidFill>
                            <a:srgbClr val="002060"/>
                          </a:solidFill>
                          <a:latin typeface="Times New Roman" panose="02020603050405020304" pitchFamily="18" charset="0"/>
                          <a:cs typeface="Times New Roman" panose="02020603050405020304" pitchFamily="18" charset="0"/>
                        </a:rPr>
                        <a:t> желто</a:t>
                      </a:r>
                      <a:r>
                        <a:rPr lang="kk-KZ" altLang="zh-CN" sz="1200" b="1" i="1" baseline="0" dirty="0">
                          <a:solidFill>
                            <a:srgbClr val="002060"/>
                          </a:solidFill>
                          <a:latin typeface="Times New Roman" panose="02020603050405020304" pitchFamily="18" charset="0"/>
                          <a:cs typeface="Times New Roman" panose="02020603050405020304" pitchFamily="18" charset="0"/>
                        </a:rPr>
                        <a:t>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23 желтоқсан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1230062"/>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49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0.077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10880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1.175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427429"/>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24</a:t>
            </a:r>
            <a:r>
              <a:rPr lang="kk-KZ" sz="1100" b="1" kern="1400" dirty="0">
                <a:latin typeface="Times New Roman" panose="02020603050405020304" pitchFamily="18" charset="0"/>
                <a:cs typeface="Times New Roman" panose="02020603050405020304" pitchFamily="18" charset="0"/>
              </a:rPr>
              <a:t>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23 </a:t>
            </a:r>
            <a:r>
              <a:rPr lang="kk-KZ"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24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Көшпелі бұлтты, күндіз </a:t>
            </a:r>
            <a:r>
              <a:rPr lang="kk-KZ" sz="1100">
                <a:latin typeface="Times New Roman" panose="02020603050405020304" pitchFamily="18" charset="0"/>
                <a:cs typeface="Times New Roman" panose="02020603050405020304" pitchFamily="18" charset="0"/>
              </a:rPr>
              <a:t>аздаған қар. </a:t>
            </a:r>
            <a:r>
              <a:rPr lang="kk-KZ" sz="1100" dirty="0">
                <a:latin typeface="Times New Roman" panose="02020603050405020304" pitchFamily="18" charset="0"/>
                <a:cs typeface="Times New Roman" panose="02020603050405020304" pitchFamily="18" charset="0"/>
              </a:rPr>
              <a:t>Оңтүстік-батыстан жел соғады, күші 9-14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8-10, күндіз 3-5</a:t>
            </a:r>
            <a:r>
              <a:rPr lang="en-US"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25 желтоқсан</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24</a:t>
            </a:r>
            <a:r>
              <a:rPr lang="kk-KZ" sz="1100" b="1" kern="1400" dirty="0">
                <a:latin typeface="Times New Roman" panose="02020603050405020304" pitchFamily="18" charset="0"/>
                <a:cs typeface="Times New Roman" panose="02020603050405020304" pitchFamily="18" charset="0"/>
              </a:rPr>
              <a:t> желтоқсан</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25 желтоқсан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Оңтүстік-батыстан жел соғады, күші 9-14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3-5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97808" y="2038020"/>
            <a:ext cx="4607419"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24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25 </a:t>
            </a:r>
            <a:r>
              <a:rPr lang="kk-KZ" sz="1100" dirty="0">
                <a:solidFill>
                  <a:schemeClr val="tx1"/>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жиналу</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57342" y="2807461"/>
            <a:ext cx="4639701" cy="261610"/>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50035</TotalTime>
  <Words>606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Надежда Краузе</cp:lastModifiedBy>
  <cp:revision>7158</cp:revision>
  <cp:lastPrinted>2025-07-15T07:11:11Z</cp:lastPrinted>
  <dcterms:created xsi:type="dcterms:W3CDTF">2018-03-27T06:03:00Z</dcterms:created>
  <dcterms:modified xsi:type="dcterms:W3CDTF">2025-12-23T07:02:50Z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