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75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36885601"/>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№357 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23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30832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желтоқсан</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kk-KZ" sz="1200" dirty="0" smtClean="0">
                <a:solidFill>
                  <a:prstClr val="black"/>
                </a:solidFill>
                <a:latin typeface="Times New Roman" pitchFamily="18" charset="0"/>
                <a:cs typeface="Times New Roman" pitchFamily="18" charset="0"/>
              </a:rPr>
              <a:t>    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оңтүстік-шығыстан соғады, түнде күші 3-8, күндіз 7-12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түнде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6-8° </a:t>
            </a:r>
            <a:r>
              <a:rPr lang="kk-KZ" sz="1200" dirty="0">
                <a:solidFill>
                  <a:prstClr val="black"/>
                </a:solidFill>
                <a:latin typeface="Times New Roman" pitchFamily="18" charset="0"/>
                <a:cs typeface="Times New Roman" pitchFamily="18" charset="0"/>
              </a:rPr>
              <a:t>аяз күтіледі</a:t>
            </a:r>
            <a:r>
              <a:rPr lang="kk-KZ" sz="1200" dirty="0" smtClean="0">
                <a:solidFill>
                  <a:prstClr val="black"/>
                </a:solidFill>
                <a:latin typeface="Times New Roman" pitchFamily="18" charset="0"/>
                <a:cs typeface="Times New Roman" pitchFamily="18" charset="0"/>
              </a:rPr>
              <a:t>.</a:t>
            </a:r>
          </a:p>
          <a:p>
            <a:pPr algn="just"/>
            <a:endParaRPr lang="kk-KZ" sz="12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itchFamily="18" charset="0"/>
                <a:cs typeface="Times New Roman"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kk-KZ" altLang="ru-RU" sz="1200" b="1" dirty="0">
                <a:latin typeface="Times New Roman" panose="02020603050405020304" pitchFamily="18" charset="0"/>
                <a:cs typeface="Times New Roman" panose="02020603050405020304" pitchFamily="18" charset="0"/>
              </a:rPr>
              <a:t>желтоқсанға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25 </a:t>
            </a:r>
            <a:r>
              <a:rPr lang="kk-KZ" sz="1200" b="1" dirty="0">
                <a:latin typeface="Times New Roman" panose="02020603050405020304" pitchFamily="18" charset="0"/>
                <a:cs typeface="Times New Roman" panose="02020603050405020304" pitchFamily="18" charset="0"/>
              </a:rPr>
              <a:t>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77800"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жауын-шашынсыз. Жел оңтүстік-шығыстан,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8</a:t>
            </a:r>
            <a:r>
              <a:rPr lang="kk-KZ" sz="1200" smtClean="0">
                <a:solidFill>
                  <a:prstClr val="black"/>
                </a:solidFill>
                <a:latin typeface="Times New Roman" pitchFamily="18" charset="0"/>
                <a:cs typeface="Times New Roman" pitchFamily="18" charset="0"/>
              </a:rPr>
              <a:t>-10°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77800" algn="just"/>
            <a:endParaRPr lang="ru-RU" sz="1200" dirty="0">
              <a:solidFill>
                <a:srgbClr val="000000"/>
              </a:solidFill>
              <a:latin typeface="Times New Roman" panose="02020603050405020304" pitchFamily="18" charset="0"/>
              <a:cs typeface="Times New Roman" panose="02020603050405020304" pitchFamily="18" charset="0"/>
              <a:sym typeface="+mn-ea"/>
            </a:endParaRPr>
          </a:p>
        </p:txBody>
      </p:sp>
      <p:sp>
        <p:nvSpPr>
          <p:cNvPr id="21" name="TextBox 13"/>
          <p:cNvSpPr txBox="1"/>
          <p:nvPr/>
        </p:nvSpPr>
        <p:spPr>
          <a:xfrm>
            <a:off x="4958677" y="246216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58678" y="335192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37600430"/>
              </p:ext>
            </p:extLst>
          </p:nvPr>
        </p:nvGraphicFramePr>
        <p:xfrm>
          <a:off x="4986713" y="4248942"/>
          <a:ext cx="4691064" cy="176784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179">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09679">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серы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76747">
                <a:tc>
                  <a:txBody>
                    <a:bodyPr/>
                    <a:lstStyle/>
                    <a:p>
                      <a:r>
                        <a:rPr lang="kk-KZ" sz="1000" dirty="0">
                          <a:solidFill>
                            <a:schemeClr val="tx1"/>
                          </a:solidFill>
                          <a:latin typeface="Times New Roman" panose="02020603050405020304" pitchFamily="18" charset="0"/>
                          <a:cs typeface="Times New Roman" panose="02020603050405020304" pitchFamily="18" charset="0"/>
                        </a:rPr>
                        <a:t>Оксид</a:t>
                      </a:r>
                      <a:r>
                        <a:rPr lang="kk-KZ" sz="1000" baseline="0" dirty="0">
                          <a:solidFill>
                            <a:schemeClr val="tx1"/>
                          </a:solidFill>
                          <a:latin typeface="Times New Roman" panose="02020603050405020304" pitchFamily="18" charset="0"/>
                          <a:cs typeface="Times New Roman" panose="02020603050405020304" pitchFamily="18" charset="0"/>
                        </a:rPr>
                        <a:t> углерода</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4193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09679">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09679">
                <a:tc>
                  <a:txBody>
                    <a:bodyPr/>
                    <a:lstStyle/>
                    <a:p>
                      <a:r>
                        <a:rPr lang="ru-RU" sz="1000" dirty="0">
                          <a:solidFill>
                            <a:schemeClr val="tx1"/>
                          </a:solidFill>
                          <a:latin typeface="Times New Roman" panose="02020603050405020304" pitchFamily="18" charset="0"/>
                          <a:cs typeface="Times New Roman" panose="02020603050405020304" pitchFamily="18" charset="0"/>
                        </a:rPr>
                        <a:t>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0970">
                <a:tc>
                  <a:txBody>
                    <a:bodyPr/>
                    <a:lstStyle/>
                    <a:p>
                      <a:r>
                        <a:rPr lang="kk-KZ" sz="1000" dirty="0">
                          <a:solidFill>
                            <a:schemeClr val="tx1"/>
                          </a:solidFill>
                          <a:latin typeface="Times New Roman" panose="02020603050405020304" pitchFamily="18" charset="0"/>
                          <a:cs typeface="Times New Roman" panose="02020603050405020304" pitchFamily="18" charset="0"/>
                        </a:rPr>
                        <a:t>Сероводород</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Абдрахманова Н.Е. / 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182061018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19377</TotalTime>
  <Words>578</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3893</cp:revision>
  <cp:lastPrinted>2021-07-01T03:56:27Z</cp:lastPrinted>
  <dcterms:created xsi:type="dcterms:W3CDTF">2018-03-27T06:03:00Z</dcterms:created>
  <dcterms:modified xsi:type="dcterms:W3CDTF">2025-12-23T07:56:11Z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