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4"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4566231"/>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24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23 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және таңертең </a:t>
            </a:r>
            <a:r>
              <a:rPr lang="kk-KZ" altLang="ru-RU" sz="1200" dirty="0" smtClean="0">
                <a:latin typeface="Times New Roman" panose="02020603050405020304" pitchFamily="18" charset="0"/>
                <a:cs typeface="Times New Roman" panose="02020603050405020304" pitchFamily="18" charset="0"/>
              </a:rPr>
              <a:t>қар, жаяу бұрқасын, көктайғақ. Кей уақыттарда тұман. Оңтүстік-батыстан жел соғады, күші 6-11 </a:t>
            </a:r>
            <a:r>
              <a:rPr lang="kk-KZ" altLang="ru-RU" sz="1200" dirty="0">
                <a:latin typeface="Times New Roman" panose="02020603050405020304" pitchFamily="18" charset="0"/>
                <a:cs typeface="Times New Roman" panose="02020603050405020304" pitchFamily="18" charset="0"/>
              </a:rPr>
              <a:t>м/с. Температура түнде </a:t>
            </a:r>
            <a:r>
              <a:rPr lang="kk-KZ" altLang="ru-RU" sz="1200" dirty="0" smtClean="0">
                <a:latin typeface="Times New Roman" panose="02020603050405020304" pitchFamily="18" charset="0"/>
                <a:cs typeface="Times New Roman" panose="02020603050405020304" pitchFamily="18" charset="0"/>
              </a:rPr>
              <a:t>5-7</a:t>
            </a:r>
            <a:r>
              <a:rPr lang="en-US"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0-2 градус аяз</a:t>
            </a:r>
            <a:r>
              <a:rPr lang="en-US"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қар</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бұрқасын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көктайғақ</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желтоқсанға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644875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25457</TotalTime>
  <Words>523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4923</cp:revision>
  <cp:lastPrinted>2021-07-01T07:38:07Z</cp:lastPrinted>
  <dcterms:created xsi:type="dcterms:W3CDTF">2018-03-27T06:03:00Z</dcterms:created>
  <dcterms:modified xsi:type="dcterms:W3CDTF">2025-12-23T08:13:08Z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