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98027019"/>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24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23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таңертең және күндіз қар, жаяу бұрқасын</a:t>
            </a:r>
            <a:r>
              <a:rPr lang="kk-KZ" altLang="ru-RU" sz="1200" dirty="0" smtClean="0">
                <a:latin typeface="Times New Roman" panose="02020603050405020304" pitchFamily="18" charset="0"/>
                <a:cs typeface="Times New Roman" panose="02020603050405020304" pitchFamily="18" charset="0"/>
              </a:rPr>
              <a:t>. Оңтүстік-шығыстан соққан жел оңтүстік-батысқа ауысады, күші 8-13 м/с. Ауа </a:t>
            </a:r>
            <a:r>
              <a:rPr lang="kk-KZ" altLang="ru-RU" sz="1200" dirty="0" smtClean="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8-10</a:t>
            </a:r>
            <a:r>
              <a:rPr lang="kk-KZ" altLang="ru-RU" sz="1200" dirty="0" smtClean="0">
                <a:latin typeface="Times New Roman" panose="02020603050405020304" pitchFamily="18" charset="0"/>
                <a:cs typeface="Times New Roman" panose="02020603050405020304" pitchFamily="18" charset="0"/>
              </a:rPr>
              <a:t>, күндіз </a:t>
            </a:r>
            <a:r>
              <a:rPr lang="kk-KZ" altLang="ru-RU" sz="1200" dirty="0" smtClean="0">
                <a:latin typeface="Times New Roman" panose="02020603050405020304" pitchFamily="18" charset="0"/>
                <a:cs typeface="Times New Roman" panose="02020603050405020304" pitchFamily="18" charset="0"/>
              </a:rPr>
              <a:t>3-5 </a:t>
            </a:r>
            <a:r>
              <a:rPr lang="kk-KZ" altLang="ru-RU" sz="1200" dirty="0" smtClean="0">
                <a:latin typeface="Times New Roman" panose="02020603050405020304" pitchFamily="18" charset="0"/>
                <a:cs typeface="Times New Roman" panose="02020603050405020304" pitchFamily="18" charset="0"/>
              </a:rPr>
              <a:t>градус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25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бұлтты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м/с,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м/с.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5-7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9398266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25216</TotalTime>
  <Words>577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5021</cp:revision>
  <cp:lastPrinted>2021-07-01T03:56:27Z</cp:lastPrinted>
  <dcterms:created xsi:type="dcterms:W3CDTF">2018-03-27T06:03:00Z</dcterms:created>
  <dcterms:modified xsi:type="dcterms:W3CDTF">2025-12-23T08:00:18Z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